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4" r:id="rId3"/>
    <p:sldId id="275" r:id="rId4"/>
    <p:sldId id="276" r:id="rId5"/>
    <p:sldId id="273" r:id="rId6"/>
    <p:sldId id="272" r:id="rId7"/>
    <p:sldId id="277" r:id="rId8"/>
    <p:sldId id="278" r:id="rId9"/>
    <p:sldId id="279" r:id="rId10"/>
    <p:sldId id="281" r:id="rId11"/>
    <p:sldId id="257" r:id="rId12"/>
    <p:sldId id="261" r:id="rId13"/>
    <p:sldId id="258" r:id="rId14"/>
    <p:sldId id="267" r:id="rId15"/>
    <p:sldId id="283" r:id="rId16"/>
    <p:sldId id="263" r:id="rId17"/>
    <p:sldId id="282" r:id="rId18"/>
    <p:sldId id="259" r:id="rId19"/>
    <p:sldId id="260" r:id="rId20"/>
    <p:sldId id="262" r:id="rId21"/>
    <p:sldId id="265" r:id="rId22"/>
    <p:sldId id="266" r:id="rId23"/>
    <p:sldId id="269" r:id="rId24"/>
    <p:sldId id="27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2AAB8"/>
    <a:srgbClr val="4472C4"/>
    <a:srgbClr val="ADA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84963-4520-46FE-91D1-27D0968FBD4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84281FA-002C-41BC-88BF-FD3269D6CBF7}">
      <dgm:prSet/>
      <dgm:spPr/>
      <dgm:t>
        <a:bodyPr/>
        <a:lstStyle/>
        <a:p>
          <a:r>
            <a:rPr lang="de-DE" dirty="0"/>
            <a:t>Präsentation kleiner ,Unschädlicher Fragmente des Covid19 Virus</a:t>
          </a:r>
          <a:endParaRPr lang="en-US" dirty="0"/>
        </a:p>
      </dgm:t>
    </dgm:pt>
    <dgm:pt modelId="{1845A945-7E21-4986-9478-99E07C12465E}" type="parTrans" cxnId="{14112B31-27BB-4872-BDC7-DEF18540153E}">
      <dgm:prSet/>
      <dgm:spPr/>
      <dgm:t>
        <a:bodyPr/>
        <a:lstStyle/>
        <a:p>
          <a:endParaRPr lang="en-US"/>
        </a:p>
      </dgm:t>
    </dgm:pt>
    <dgm:pt modelId="{3E101206-4D43-4B52-8562-FD06C609C94B}" type="sibTrans" cxnId="{14112B31-27BB-4872-BDC7-DEF18540153E}">
      <dgm:prSet/>
      <dgm:spPr/>
      <dgm:t>
        <a:bodyPr/>
        <a:lstStyle/>
        <a:p>
          <a:endParaRPr lang="en-US"/>
        </a:p>
      </dgm:t>
    </dgm:pt>
    <dgm:pt modelId="{5EBBFA21-4BC6-4C37-BF37-B689239FE7C5}">
      <dgm:prSet/>
      <dgm:spPr/>
      <dgm:t>
        <a:bodyPr/>
        <a:lstStyle/>
        <a:p>
          <a:r>
            <a:rPr lang="de-DE" dirty="0"/>
            <a:t>Immunsystem entwickelt Abwehr </a:t>
          </a:r>
          <a:endParaRPr lang="en-US" dirty="0"/>
        </a:p>
      </dgm:t>
    </dgm:pt>
    <dgm:pt modelId="{7D1070F1-0E10-4CA2-9573-DB03E9B51BE1}" type="parTrans" cxnId="{EBEE511C-089A-4248-B0FF-FB7BF408174B}">
      <dgm:prSet/>
      <dgm:spPr/>
      <dgm:t>
        <a:bodyPr/>
        <a:lstStyle/>
        <a:p>
          <a:endParaRPr lang="en-US"/>
        </a:p>
      </dgm:t>
    </dgm:pt>
    <dgm:pt modelId="{0AC53E46-807F-49AC-81CF-1C16E16C7E77}" type="sibTrans" cxnId="{EBEE511C-089A-4248-B0FF-FB7BF408174B}">
      <dgm:prSet/>
      <dgm:spPr/>
      <dgm:t>
        <a:bodyPr/>
        <a:lstStyle/>
        <a:p>
          <a:endParaRPr lang="en-US"/>
        </a:p>
      </dgm:t>
    </dgm:pt>
    <dgm:pt modelId="{3D768F94-8A40-48A5-995A-BAC9CAE3E2EC}">
      <dgm:prSet/>
      <dgm:spPr/>
      <dgm:t>
        <a:bodyPr/>
        <a:lstStyle/>
        <a:p>
          <a:r>
            <a:rPr lang="de-DE" dirty="0"/>
            <a:t>Ermöglicht schnelle +  Spezifische Abwehr </a:t>
          </a:r>
          <a:endParaRPr lang="en-US" dirty="0"/>
        </a:p>
      </dgm:t>
    </dgm:pt>
    <dgm:pt modelId="{27844E1B-A392-480B-9A85-97C006DDACEE}" type="parTrans" cxnId="{09A9C4F4-3BC9-402F-BBA3-B354C8BCB8A4}">
      <dgm:prSet/>
      <dgm:spPr/>
      <dgm:t>
        <a:bodyPr/>
        <a:lstStyle/>
        <a:p>
          <a:endParaRPr lang="en-US"/>
        </a:p>
      </dgm:t>
    </dgm:pt>
    <dgm:pt modelId="{3BD73243-3DE0-4388-92F7-6F61835FA955}" type="sibTrans" cxnId="{09A9C4F4-3BC9-402F-BBA3-B354C8BCB8A4}">
      <dgm:prSet/>
      <dgm:spPr/>
      <dgm:t>
        <a:bodyPr/>
        <a:lstStyle/>
        <a:p>
          <a:endParaRPr lang="en-US"/>
        </a:p>
      </dgm:t>
    </dgm:pt>
    <dgm:pt modelId="{B3A1BC40-0F19-4E81-B8DE-FD2F21B07549}">
      <dgm:prSet/>
      <dgm:spPr/>
      <dgm:t>
        <a:bodyPr/>
        <a:lstStyle/>
        <a:p>
          <a:r>
            <a:rPr lang="de-DE"/>
            <a:t>Replikation + Ausbreitung wird verhindert </a:t>
          </a:r>
          <a:endParaRPr lang="en-US"/>
        </a:p>
      </dgm:t>
    </dgm:pt>
    <dgm:pt modelId="{9DA1666E-CA32-44EA-9E17-18D221F5E254}" type="parTrans" cxnId="{C3BDC317-6BFC-4D1A-AA8C-65ED4DD9183F}">
      <dgm:prSet/>
      <dgm:spPr/>
      <dgm:t>
        <a:bodyPr/>
        <a:lstStyle/>
        <a:p>
          <a:endParaRPr lang="en-US"/>
        </a:p>
      </dgm:t>
    </dgm:pt>
    <dgm:pt modelId="{C219726F-E581-4245-8750-F4FA1A3AAFE5}" type="sibTrans" cxnId="{C3BDC317-6BFC-4D1A-AA8C-65ED4DD9183F}">
      <dgm:prSet/>
      <dgm:spPr/>
      <dgm:t>
        <a:bodyPr/>
        <a:lstStyle/>
        <a:p>
          <a:endParaRPr lang="en-US"/>
        </a:p>
      </dgm:t>
    </dgm:pt>
    <dgm:pt modelId="{587734BE-2B00-40EA-8ED6-894833655DD0}" type="pres">
      <dgm:prSet presAssocID="{57684963-4520-46FE-91D1-27D0968FBD45}" presName="linear" presStyleCnt="0">
        <dgm:presLayoutVars>
          <dgm:animLvl val="lvl"/>
          <dgm:resizeHandles val="exact"/>
        </dgm:presLayoutVars>
      </dgm:prSet>
      <dgm:spPr/>
    </dgm:pt>
    <dgm:pt modelId="{142C4F0D-3DC2-4A2C-9A1C-E4E425EED227}" type="pres">
      <dgm:prSet presAssocID="{B84281FA-002C-41BC-88BF-FD3269D6CBF7}" presName="parentText" presStyleLbl="node1" presStyleIdx="0" presStyleCnt="4">
        <dgm:presLayoutVars>
          <dgm:chMax val="0"/>
          <dgm:bulletEnabled val="1"/>
        </dgm:presLayoutVars>
      </dgm:prSet>
      <dgm:spPr/>
    </dgm:pt>
    <dgm:pt modelId="{6C7B6870-F993-47BA-8DB1-FB44048F63D5}" type="pres">
      <dgm:prSet presAssocID="{3E101206-4D43-4B52-8562-FD06C609C94B}" presName="spacer" presStyleCnt="0"/>
      <dgm:spPr/>
    </dgm:pt>
    <dgm:pt modelId="{FE29F97C-5A5A-4F15-9A77-1EDC6F2A87D0}" type="pres">
      <dgm:prSet presAssocID="{5EBBFA21-4BC6-4C37-BF37-B689239FE7C5}" presName="parentText" presStyleLbl="node1" presStyleIdx="1" presStyleCnt="4">
        <dgm:presLayoutVars>
          <dgm:chMax val="0"/>
          <dgm:bulletEnabled val="1"/>
        </dgm:presLayoutVars>
      </dgm:prSet>
      <dgm:spPr/>
    </dgm:pt>
    <dgm:pt modelId="{D8BB9CAC-FB67-4EF8-8459-BCFBA542EFBA}" type="pres">
      <dgm:prSet presAssocID="{0AC53E46-807F-49AC-81CF-1C16E16C7E77}" presName="spacer" presStyleCnt="0"/>
      <dgm:spPr/>
    </dgm:pt>
    <dgm:pt modelId="{C129E487-73A9-446E-92A9-C42E56D5CD2B}" type="pres">
      <dgm:prSet presAssocID="{3D768F94-8A40-48A5-995A-BAC9CAE3E2EC}" presName="parentText" presStyleLbl="node1" presStyleIdx="2" presStyleCnt="4">
        <dgm:presLayoutVars>
          <dgm:chMax val="0"/>
          <dgm:bulletEnabled val="1"/>
        </dgm:presLayoutVars>
      </dgm:prSet>
      <dgm:spPr/>
    </dgm:pt>
    <dgm:pt modelId="{72A0EA74-BE8D-4D30-89E7-81DEFBC88B35}" type="pres">
      <dgm:prSet presAssocID="{3BD73243-3DE0-4388-92F7-6F61835FA955}" presName="spacer" presStyleCnt="0"/>
      <dgm:spPr/>
    </dgm:pt>
    <dgm:pt modelId="{56068971-8381-4669-B189-E86AE9A3486D}" type="pres">
      <dgm:prSet presAssocID="{B3A1BC40-0F19-4E81-B8DE-FD2F21B07549}" presName="parentText" presStyleLbl="node1" presStyleIdx="3" presStyleCnt="4">
        <dgm:presLayoutVars>
          <dgm:chMax val="0"/>
          <dgm:bulletEnabled val="1"/>
        </dgm:presLayoutVars>
      </dgm:prSet>
      <dgm:spPr/>
    </dgm:pt>
  </dgm:ptLst>
  <dgm:cxnLst>
    <dgm:cxn modelId="{D92AC010-BF9F-4467-A861-8969A1308216}" type="presOf" srcId="{57684963-4520-46FE-91D1-27D0968FBD45}" destId="{587734BE-2B00-40EA-8ED6-894833655DD0}" srcOrd="0" destOrd="0" presId="urn:microsoft.com/office/officeart/2005/8/layout/vList2"/>
    <dgm:cxn modelId="{4237DA10-3412-4DF8-98C3-B8D353513DCE}" type="presOf" srcId="{B84281FA-002C-41BC-88BF-FD3269D6CBF7}" destId="{142C4F0D-3DC2-4A2C-9A1C-E4E425EED227}" srcOrd="0" destOrd="0" presId="urn:microsoft.com/office/officeart/2005/8/layout/vList2"/>
    <dgm:cxn modelId="{C3BDC317-6BFC-4D1A-AA8C-65ED4DD9183F}" srcId="{57684963-4520-46FE-91D1-27D0968FBD45}" destId="{B3A1BC40-0F19-4E81-B8DE-FD2F21B07549}" srcOrd="3" destOrd="0" parTransId="{9DA1666E-CA32-44EA-9E17-18D221F5E254}" sibTransId="{C219726F-E581-4245-8750-F4FA1A3AAFE5}"/>
    <dgm:cxn modelId="{EBEE511C-089A-4248-B0FF-FB7BF408174B}" srcId="{57684963-4520-46FE-91D1-27D0968FBD45}" destId="{5EBBFA21-4BC6-4C37-BF37-B689239FE7C5}" srcOrd="1" destOrd="0" parTransId="{7D1070F1-0E10-4CA2-9573-DB03E9B51BE1}" sibTransId="{0AC53E46-807F-49AC-81CF-1C16E16C7E77}"/>
    <dgm:cxn modelId="{554C3628-91A6-4995-A6D7-5976DFE72826}" type="presOf" srcId="{3D768F94-8A40-48A5-995A-BAC9CAE3E2EC}" destId="{C129E487-73A9-446E-92A9-C42E56D5CD2B}" srcOrd="0" destOrd="0" presId="urn:microsoft.com/office/officeart/2005/8/layout/vList2"/>
    <dgm:cxn modelId="{14112B31-27BB-4872-BDC7-DEF18540153E}" srcId="{57684963-4520-46FE-91D1-27D0968FBD45}" destId="{B84281FA-002C-41BC-88BF-FD3269D6CBF7}" srcOrd="0" destOrd="0" parTransId="{1845A945-7E21-4986-9478-99E07C12465E}" sibTransId="{3E101206-4D43-4B52-8562-FD06C609C94B}"/>
    <dgm:cxn modelId="{2CE89499-1EA6-428F-B216-FBE30AC534D6}" type="presOf" srcId="{B3A1BC40-0F19-4E81-B8DE-FD2F21B07549}" destId="{56068971-8381-4669-B189-E86AE9A3486D}" srcOrd="0" destOrd="0" presId="urn:microsoft.com/office/officeart/2005/8/layout/vList2"/>
    <dgm:cxn modelId="{669A43B5-E163-43A9-9D56-BBDC419A8BF7}" type="presOf" srcId="{5EBBFA21-4BC6-4C37-BF37-B689239FE7C5}" destId="{FE29F97C-5A5A-4F15-9A77-1EDC6F2A87D0}" srcOrd="0" destOrd="0" presId="urn:microsoft.com/office/officeart/2005/8/layout/vList2"/>
    <dgm:cxn modelId="{09A9C4F4-3BC9-402F-BBA3-B354C8BCB8A4}" srcId="{57684963-4520-46FE-91D1-27D0968FBD45}" destId="{3D768F94-8A40-48A5-995A-BAC9CAE3E2EC}" srcOrd="2" destOrd="0" parTransId="{27844E1B-A392-480B-9A85-97C006DDACEE}" sibTransId="{3BD73243-3DE0-4388-92F7-6F61835FA955}"/>
    <dgm:cxn modelId="{B4489982-6CE9-4C28-8880-E6464608C021}" type="presParOf" srcId="{587734BE-2B00-40EA-8ED6-894833655DD0}" destId="{142C4F0D-3DC2-4A2C-9A1C-E4E425EED227}" srcOrd="0" destOrd="0" presId="urn:microsoft.com/office/officeart/2005/8/layout/vList2"/>
    <dgm:cxn modelId="{06D80200-7617-468B-874A-C383CF922F26}" type="presParOf" srcId="{587734BE-2B00-40EA-8ED6-894833655DD0}" destId="{6C7B6870-F993-47BA-8DB1-FB44048F63D5}" srcOrd="1" destOrd="0" presId="urn:microsoft.com/office/officeart/2005/8/layout/vList2"/>
    <dgm:cxn modelId="{AA612BC2-D91B-4B45-B244-8DD6394821B7}" type="presParOf" srcId="{587734BE-2B00-40EA-8ED6-894833655DD0}" destId="{FE29F97C-5A5A-4F15-9A77-1EDC6F2A87D0}" srcOrd="2" destOrd="0" presId="urn:microsoft.com/office/officeart/2005/8/layout/vList2"/>
    <dgm:cxn modelId="{F1072EC1-EC4B-4CC2-9741-BD41BBE3CEA7}" type="presParOf" srcId="{587734BE-2B00-40EA-8ED6-894833655DD0}" destId="{D8BB9CAC-FB67-4EF8-8459-BCFBA542EFBA}" srcOrd="3" destOrd="0" presId="urn:microsoft.com/office/officeart/2005/8/layout/vList2"/>
    <dgm:cxn modelId="{0E36AD1E-E2BF-478F-96A0-B49AD79F5747}" type="presParOf" srcId="{587734BE-2B00-40EA-8ED6-894833655DD0}" destId="{C129E487-73A9-446E-92A9-C42E56D5CD2B}" srcOrd="4" destOrd="0" presId="urn:microsoft.com/office/officeart/2005/8/layout/vList2"/>
    <dgm:cxn modelId="{8E6D2893-4959-4F9B-8FAA-F34BBCBD7E82}" type="presParOf" srcId="{587734BE-2B00-40EA-8ED6-894833655DD0}" destId="{72A0EA74-BE8D-4D30-89E7-81DEFBC88B35}" srcOrd="5" destOrd="0" presId="urn:microsoft.com/office/officeart/2005/8/layout/vList2"/>
    <dgm:cxn modelId="{E7C6A298-5D97-4FA8-9A88-FB18B7E0E906}" type="presParOf" srcId="{587734BE-2B00-40EA-8ED6-894833655DD0}" destId="{56068971-8381-4669-B189-E86AE9A348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C4F0D-3DC2-4A2C-9A1C-E4E425EED227}">
      <dsp:nvSpPr>
        <dsp:cNvPr id="0" name=""/>
        <dsp:cNvSpPr/>
      </dsp:nvSpPr>
      <dsp:spPr>
        <a:xfrm>
          <a:off x="0" y="81001"/>
          <a:ext cx="5272888"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Präsentation kleiner ,Unschädlicher Fragmente des Covid19 Virus</a:t>
          </a:r>
          <a:endParaRPr lang="en-US" sz="1800" kern="1200" dirty="0"/>
        </a:p>
      </dsp:txBody>
      <dsp:txXfrm>
        <a:off x="34954" y="115955"/>
        <a:ext cx="5202980" cy="646132"/>
      </dsp:txXfrm>
    </dsp:sp>
    <dsp:sp modelId="{FE29F97C-5A5A-4F15-9A77-1EDC6F2A87D0}">
      <dsp:nvSpPr>
        <dsp:cNvPr id="0" name=""/>
        <dsp:cNvSpPr/>
      </dsp:nvSpPr>
      <dsp:spPr>
        <a:xfrm>
          <a:off x="0" y="848882"/>
          <a:ext cx="5272888"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Immunsystem entwickelt Abwehr </a:t>
          </a:r>
          <a:endParaRPr lang="en-US" sz="1800" kern="1200" dirty="0"/>
        </a:p>
      </dsp:txBody>
      <dsp:txXfrm>
        <a:off x="34954" y="883836"/>
        <a:ext cx="5202980" cy="646132"/>
      </dsp:txXfrm>
    </dsp:sp>
    <dsp:sp modelId="{C129E487-73A9-446E-92A9-C42E56D5CD2B}">
      <dsp:nvSpPr>
        <dsp:cNvPr id="0" name=""/>
        <dsp:cNvSpPr/>
      </dsp:nvSpPr>
      <dsp:spPr>
        <a:xfrm>
          <a:off x="0" y="1616761"/>
          <a:ext cx="5272888"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dirty="0"/>
            <a:t>Ermöglicht schnelle +  Spezifische Abwehr </a:t>
          </a:r>
          <a:endParaRPr lang="en-US" sz="1800" kern="1200" dirty="0"/>
        </a:p>
      </dsp:txBody>
      <dsp:txXfrm>
        <a:off x="34954" y="1651715"/>
        <a:ext cx="5202980" cy="646132"/>
      </dsp:txXfrm>
    </dsp:sp>
    <dsp:sp modelId="{56068971-8381-4669-B189-E86AE9A3486D}">
      <dsp:nvSpPr>
        <dsp:cNvPr id="0" name=""/>
        <dsp:cNvSpPr/>
      </dsp:nvSpPr>
      <dsp:spPr>
        <a:xfrm>
          <a:off x="0" y="2384642"/>
          <a:ext cx="5272888"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Replikation + Ausbreitung wird verhindert </a:t>
          </a:r>
          <a:endParaRPr lang="en-US" sz="1800" kern="1200"/>
        </a:p>
      </dsp:txBody>
      <dsp:txXfrm>
        <a:off x="34954" y="2419596"/>
        <a:ext cx="5202980"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19.913"/>
    </inkml:context>
    <inkml:brush xml:id="br0">
      <inkml:brushProperty name="width" value="0.05" units="cm"/>
      <inkml:brushProperty name="height" value="0.05" units="cm"/>
      <inkml:brushProperty name="color" value="#9900CC"/>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40.236"/>
    </inkml:context>
    <inkml:brush xml:id="br0">
      <inkml:brushProperty name="width" value="0.05" units="cm"/>
      <inkml:brushProperty name="height" value="0.05" units="cm"/>
      <inkml:brushProperty name="color" value="#9900CC"/>
    </inkml:brush>
  </inkml:definitions>
  <inkml:trace contextRef="#ctx0" brushRef="#br0">26 65 24575,'5'-4'0,"1"-8"0,5-5 0,-5 0 0,-3 8 0,-7 4 0,-7 5 0,-2 6 0,-4 2 0,6 0 0,10-2 0,10-6 0,7-8 0,-2-3 0,-5 6 0,-8 3 0,-10 7 0,-2 2-8191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46.556"/>
    </inkml:context>
    <inkml:brush xml:id="br0">
      <inkml:brushProperty name="width" value="0.05" units="cm"/>
      <inkml:brushProperty name="height" value="0.05" units="cm"/>
      <inkml:brushProperty name="color" value="#9900CC"/>
    </inkml:brush>
  </inkml:definitions>
  <inkml:trace contextRef="#ctx0" brushRef="#br0">119 65 24575,'1'33'0,"0"-24"0,0-1 0,0 1 0,-1 0 0,-1-1 0,1 1 0,-1 0 0,-1-1 0,0 1 0,0-1 0,-1 0 0,-6 16 0,7-21 0,-4 6 0,0 0 0,-1 0 0,0 0 0,-9 7 0,16-15 0,-1 0 0,0 0 0,0-1 0,1 1 0,-1 0 0,0 0 0,0-1 0,0 1 0,0-1 0,0 1 0,0-1 0,0 1 0,0-1 0,0 1 0,0-1 0,0 0 0,0 0 0,0 0 0,0 1 0,0-1 0,0 0 0,0 0 0,-1 0 0,1-1 0,0 1 0,0 0 0,0 0 0,0-1 0,0 1 0,0 0 0,0-1 0,0 1 0,0-1 0,0 1 0,0-1 0,0 0 0,1 1 0,-1-1 0,0 0 0,0 0 0,0 1 0,1-1 0,-1 0 0,1 0 0,-1 0 0,0 0 0,1 0 0,0 0 0,-1 0 0,1 0 0,0 0 0,-1 0 0,1-2 0,-4-14 0,0 0 0,2 0 0,0-1 0,1 1 0,1-1 0,0 1 0,5-27 0,-5 40 0,1 0 0,0-1 0,0 1 0,0 0 0,1 0 0,-1 0 0,1 0 0,0 0 0,0 0 0,0 1 0,1-1 0,-1 0 0,1 1 0,0 0 0,0 0 0,0 0 0,0 0 0,0 0 0,1 1 0,-1-1 0,1 1 0,0 0 0,0 0 0,0 0 0,4-1 0,-2 1 0,1 1 0,0-1 0,-1 1 0,1 0 0,0 1 0,0-1 0,0 1 0,-1 1 0,1-1 0,0 1 0,0 1 0,-1-1 0,1 1 0,-1 0 0,11 5 0,-15-6 0,1 0 0,-1 1 0,0-1 0,1 1 0,-1 0 0,0-1 0,0 1 0,0 0 0,0 0 0,0 0 0,-1 1 0,1-1 0,-1 0 0,1 1 0,-1-1 0,0 1 0,0-1 0,0 1 0,1 5 0,-1-4 0,-1 1 0,1 0 0,-1-1 0,0 1 0,-1 0 0,1-1 0,-1 1 0,0 0 0,0-1 0,0 1 0,-4 5 0,3-4 0,-1-1 0,0 1 0,0-1 0,0 0 0,-1 0 0,0 0 0,0 0 0,-7 6 0,8-9 0,0 1 0,1-1 0,-1 0 0,0-1 0,0 1 0,0 0 0,0-1 0,0 0 0,-1 0 0,1 0 0,0 0 0,-1 0 0,1-1 0,0 1 0,-5-1 0,6 0 0,0-1 0,-1 0 0,1 1 0,0-1 0,0 0 0,0 0 0,0 0 0,1-1 0,-1 1 0,0 0 0,0-1 0,1 1 0,-1-1 0,1 0 0,-1 1 0,1-1 0,0 0 0,0 0 0,-1 0 0,1 0 0,1 0 0,-1 0 0,0 0 0,0 0 0,1 0 0,-1 0 0,1 0 0,0-1 0,-1-2 0,0-2 0,1 0 0,-1 1 0,1-1 0,0 0 0,1 0 0,-1 1 0,1-1 0,3-11 0,-2 16 0,0-1 0,-1 0 0,1 0 0,0 0 0,0 1 0,1-1 0,-1 1 0,0 0 0,1 0 0,-1 0 0,1 0 0,0 0 0,0 0 0,0 1 0,0-1 0,0 1 0,0 0 0,0 0 0,0 0 0,1 0 0,-1 0 0,0 1 0,0 0 0,1 0 0,-1 0 0,0 0 0,1 0 0,-1 0 0,6 2 0,-7-2 0,0 1 0,0-1 0,0 0 0,-1 1 0,1 0 0,0-1 0,0 1 0,0 0 0,0 0 0,-1 0 0,1 0 0,0 0 0,-1 0 0,1 1 0,-1-1 0,1 1 0,-1-1 0,0 1 0,1-1 0,-1 1 0,0 0 0,0-1 0,0 1 0,0 0 0,-1 0 0,1 0 0,0 0 0,-1 0 0,1 0 0,-1 0 0,0 0 0,0 0 0,0 0 0,0 0 0,0 0 0,0 0 0,0 0 0,-1 0 0,1 0 0,-1 0 0,1-1 0,-1 1 0,0 0 0,0 0 0,1 0 0,-1 0 0,-3 2 0,-1 5 0,-1-1 0,0 1 0,0-1 0,-1-1 0,0 1 0,-16 11 0,20-16 0,-1 0 0,1-1 0,-1 1 0,1-1 0,-1 0 0,0 0 0,0-1 0,0 1 0,0-1 0,0 0 0,-1 0 0,1 0 0,0 0 0,0-1 0,-1 0 0,1 0 0,0 0 0,-8-1 0,10 0 0,0 0 0,0 1 0,0-1 0,0 0 0,0 0 0,1 0 0,-1 0 0,0-1 0,1 1 0,-1 0 0,1-1 0,-1 1 0,1-1 0,0 1 0,0-1 0,0 0 0,-1 1 0,0-4 0,1 1 0,-1 0 0,1-1 0,0 1 0,0-1 0,0 1 0,0-1 0,1 1 0,0-6 0,0 3 0,0 0 0,1 0 0,0 0 0,1 0 0,-1 0 0,1 0 0,1 0 0,-1 0 0,1 1 0,5-10 0,-7 15 0,0 0 0,0-1 0,0 1 0,0 0 0,0 0 0,0 0 0,1 0 0,-1 0 0,0 0 0,0 0 0,1 0 0,-1 0 0,1 1 0,-1-1 0,1 1 0,-1-1 0,1 1 0,-1-1 0,1 1 0,-1 0 0,1 0 0,0 0 0,-1 0 0,3 0 0,-1 1 0,0-1 0,0 1 0,0 1 0,-1-1 0,1 0 0,0 1 0,0-1 0,-1 1 0,1 0 0,-1 0 0,5 4 0,-2-1 0,-1 0 0,1 0 0,-1 1 0,0 0 0,0-1 0,0 2 0,-1-1 0,0 0 0,0 1 0,3 10 0,-6-11 0,0-1 0,-1 0 0,1 1 0,-1-1 0,0 0 0,-1 5 0,-8 9 0,9-19 0,1 0 0,0 1 0,-1-1 0,1 0 0,-1 1 0,1-1 0,-1 0 0,1 0 0,-1 0 0,1 1 0,-1-1 0,0 0 0,1 0 0,-1 0 0,1 0 0,-1 0 0,1 0 0,-1 0 0,0 0 0,1 0 0,-1 0 0,1 0 0,-1-1 0,1 1 0,-1 0 0,1 0 0,-1 0 0,1-1 0,-2 0 0,1 0-42,0 0-1,0 0 0,1 0 1,-1 0-1,0 0 0,0-1 1,0 1-1,1 0 0,-1 0 1,1-1-1,-1 1 0,1-1 1,0 1-1,-1 0 0,1-1 1,0 1-1,0-1 0,0 1 1,0-1-1,0 1 0,0 0 1,1-1-1,-1 1 0,0-1 1,1 1-1,-1 0 0,1-1 1,-1 1-1,1 0 0,0-1 1,0 0-1,9-16-6783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5.864"/>
    </inkml:context>
    <inkml:brush xml:id="br0">
      <inkml:brushProperty name="width" value="0.05" units="cm"/>
      <inkml:brushProperty name="height" value="0.05" units="cm"/>
      <inkml:brushProperty name="color" value="#9900CC"/>
    </inkml:brush>
  </inkml:definitions>
  <inkml:trace contextRef="#ctx0" brushRef="#br0">121 232 24575,'-17'0'0,"5"1"0,0-1 0,-1-1 0,-11-1 0,22 1 0,0 1 0,-1 0 0,1-1 0,0 0 0,0 1 0,0-1 0,0 0 0,0 0 0,0 0 0,1 0 0,-1 0 0,0 0 0,0-1 0,1 1 0,-1-1 0,1 1 0,-1-1 0,1 1 0,0-1 0,-1 0 0,1 0 0,0 0 0,-1-2 0,2 2 0,0-1 0,0 1 0,0 0 0,0-1 0,0 1 0,0 0 0,1-1 0,-1 1 0,1 0 0,0 0 0,-1-1 0,1 1 0,0 0 0,0 0 0,1 0 0,-1 0 0,2-2 0,27-34 0,-28 36 0,8-8 0,0 1 0,0 0 0,1 0 0,0 1 0,21-12 0,-27 17 0,0 1 0,0-1 0,0 1 0,1 0 0,-1 0 0,1 1 0,-1 0 0,1 0 0,0 0 0,-1 0 0,1 1 0,0 0 0,0 0 0,-1 1 0,1-1 0,6 3 0,-8-1 0,-1 0 0,1 0 0,-1 0 0,1 0 0,-1 1 0,0 0 0,0-1 0,0 1 0,0 1 0,0-1 0,-1 0 0,1 1 0,-1-1 0,0 1 0,0-1 0,0 1 0,-1 0 0,1 0 0,-1 0 0,1 6 0,1 2 0,-1 0 0,0 1 0,0-1 0,-2 1 0,0 18 0,0-28 0,-1 0 0,1 0 0,-1 0 0,0 0 0,0 0 0,0 0 0,0-1 0,-1 1 0,1 0 0,-1-1 0,1 1 0,-1-1 0,0 1 0,0-1 0,0 0 0,0 0 0,-1 0 0,1 0 0,0 0 0,-1 0 0,1-1 0,-1 1 0,0-1 0,0 0 0,1 0 0,-1 0 0,0 0 0,0 0 0,0 0 0,-6 0 0,-6 0 0,1 0 0,-1 0 0,0-1 0,-29-5 0,41 5 0,0-1 0,0 1 0,1-1 0,-1 0 0,0 0 0,0 0 0,1 0 0,-1-1 0,1 1 0,-1-1 0,1 1 0,-1-1 0,1 0 0,0 0 0,0 0 0,0 0 0,0 0 0,0 0 0,1-1 0,-1 1 0,1-1 0,-1 1 0,1-1 0,0 0 0,0 1 0,0-1 0,0 0 0,0 0 0,1 0 0,0 0 0,-1 0 0,1 1 0,0-1 0,0 0 0,0 0 0,1 0 0,0-3 0,-1 3 0,1-1 0,0 1 0,-1 0 0,1 0 0,0 0 0,1 0 0,-1 0 0,0 0 0,1 0 0,0 0 0,-1 1 0,1-1 0,0 1 0,1-1 0,-1 1 0,0 0 0,1-1 0,-1 1 0,1 1 0,0-1 0,-1 0 0,1 1 0,0-1 0,0 1 0,0 0 0,0 0 0,0 0 0,1 0 0,-1 0 0,0 1 0,0 0 0,7 0 0,-5 0 0,0 1 0,0 0 0,0 0 0,0 1 0,0 0 0,-1 0 0,1 0 0,0 0 0,-1 1 0,8 5 0,-10-7 0,0 1 0,0 0 0,0-1 0,0 1 0,-1 0 0,1 0 0,-1 0 0,1 0 0,-1 1 0,1-1 0,-1 0 0,0 0 0,0 1 0,0-1 0,0 1 0,-1-1 0,1 1 0,-1-1 0,1 1 0,-1 0 0,0-1 0,0 5 0,0-6 0,0-1 0,0 1 0,0-1 0,-1 1 0,1 0 0,0-1 0,0 1 0,0-1 0,0 1 0,0-1 0,-1 1 0,1-1 0,0 1 0,0-1 0,-1 1 0,1-1 0,0 1 0,-1-1 0,1 0 0,-1 1 0,1-1 0,0 1 0,-1-1 0,1 0 0,-1 1 0,1-1 0,-1 0 0,1 0 0,-1 1 0,1-1 0,-2 0 0,1 0 0,0 0 0,-1-1 0,1 1 0,0 0 0,0-1 0,-1 1 0,1-1 0,0 1 0,0-1 0,0 0 0,0 1 0,0-1 0,-1-1 0,-27-31 0,25 26 0,0-1 0,1 1 0,0-1 0,-4-16 0,6 22 0,0-1 0,1 0 0,-1 1 0,1-1 0,0 0 0,0 0 0,0 1 0,0-1 0,0 0 0,0 1 0,1-1 0,-1 0 0,1 1 0,0-1 0,0 0 0,0 1 0,0-1 0,2-2 0,-3 5 0,1-1 0,-1 1 0,0 0 0,1 0 0,-1 0 0,0 0 0,0 0 0,1 0 0,-1 0 0,0 0 0,1 0 0,-1 0 0,0 0 0,1 0 0,-1 0 0,0 0 0,1 0 0,-1 0 0,0 0 0,0 0 0,1 0 0,-1 0 0,0 1 0,1-1 0,-1 0 0,0 0 0,0 0 0,1 1 0,-1-1 0,0 0 0,0 0 0,1 0 0,-1 1 0,0-1 0,0 0 0,0 0 0,0 1 0,1-1 0,-1 0 0,0 1 0,0-1 0,0 0 0,0 1 0,0-1 0,0 0 0,0 1 0,0-1 0,0 0 0,0 0 0,0 1 0,0-1 0,0 1 0,4 18 0,-4-17 0,0 1 0,-1 0 0,1 0 0,-1 0 0,0 0 0,0 0 0,0-1 0,0 1 0,-1 0 0,1-1 0,0 1 0,-1-1 0,-2 3 0,4-4 0,-1 0 0,0 0 0,0 0 0,1 0 0,-1 0 0,0 0 0,0-1 0,0 1 0,0 0 0,0 0 0,0-1 0,0 1 0,0-1 0,0 1 0,-1-1 0,1 1 0,0-1 0,0 0 0,0 1 0,-1-1 0,1 0 0,0 0 0,0 0 0,0 0 0,-1 0 0,1 0 0,0 0 0,0-1 0,-1 1 0,1 0 0,0-1 0,-2 0 0,3 1 0,0 0 0,0 0 0,0-1 0,0 1 0,0 0 0,0 0 0,0 0 0,0-1 0,0 1 0,0 0 0,1 0 0,-1 0 0,0-1 0,0 1 0,0 0 0,0 0 0,0 0 0,0-1 0,0 1 0,1 0 0,-1 0 0,0 0 0,0 0 0,0 0 0,0-1 0,1 1 0,-1 0 0,0 0 0,0 0 0,0 0 0,1 0 0,-1 0 0,0 0 0,0 0 0,0 0 0,1 0 0,-1 0 0,0 0 0,0 0 0,0 0 0,1 0 0,-1 0 0,0 0 0,0 0 0,1 0 0,-1 0 0,0 0 0,15-1 0,-12 2 0,-1 0 0,-1 0 0,1 1 0,0-1 0,0 0 0,0 1 0,-1-1 0,1 1 0,-1 0 0,1 0 0,-1-1 0,0 1 0,2 3 0,-2-3 0,0 0 0,1 0 0,-1 0 0,0 0 0,1 0 0,0-1 0,-1 1 0,1-1 0,0 1 0,0-1 0,2 2 0,4-1 0,-9-8 0,-12-10 0,11 13 0,-4-5 0,-21-28 0,26 35 0,0 0 0,1 0 0,-1 0 0,0 0 0,1 0 0,-1 0 0,1 0 0,-1 0 0,1 0 0,-1 0 0,1 0 0,0 0 0,-1-1 0,1 1 0,0 0 0,0 0 0,0 0 0,0 0 0,0-1 0,0 1 0,0 0 0,1 0 0,-1 0 0,0 0 0,1 0 0,-1 0 0,1-1 0,0 0 0,1 3 0,1-1 0,-1 0 0,1 1 0,-1-1 0,1 1 0,-1 0 0,1 0 0,-1 0 0,1 0 0,-1 0 0,0 1 0,0-1 0,4 4 0,-3-3 0,-1-1 0,0 0 0,-1 0 0,1 0 0,0 1 0,-1-1 0,1 1 0,-1-1 0,1 1 0,-1-1 0,0 1 0,1 0 0,-1 0 0,0 0 0,0 0 0,0 0 0,0 2 0,-1-3 0,0 0 0,0 0 0,0 0 0,-1 0 0,1 0 0,0 0 0,-1 0 0,1 0 0,-1 0 0,1 0 0,-1 0 0,0 0 0,1 0 0,-1-1 0,0 1 0,1 0 0,-1 0 0,0-1 0,0 1 0,0-1 0,0 1 0,1 0 0,-1-1 0,0 0 0,0 1 0,0-1 0,0 1 0,0-1 0,0 0 0,0 0 0,-1 0 0,1 0 0,0 0 0,0 0 0,-1 0 0,-13 2 0,0 0 0,-24-2 0,-9 1 0,47-1 0,1 0 0,-1 0 0,0 0 0,0 0 0,0 0 0,0 0 0,0 0 0,0 1 0,0-1 0,1 0 0,-1 0 0,0 1 0,0-1 0,0 1 0,0-1 0,1 1 0,-1-1 0,0 1 0,1-1 0,-1 1 0,0 0 0,1-1 0,-1 1 0,1 0 0,-1-1 0,1 1 0,-1 0 0,1 0 0,-1 0 0,1-1 0,-1 3 0,1-1 0,1 0 0,-1 0 0,0 1 0,1-1 0,-1 0 0,1 0 0,-1 0 0,1 0 0,0 0 0,0 0 0,0 0 0,2 3 0,5 6 0,0 1 0,20 19 0,-26-29 0,0 1 0,0-1 0,0 0 0,1 0 0,-1 0 0,0-1 0,1 1 0,-1-1 0,1 1 0,0-1 0,-1 0 0,1 0 0,0 0 0,0 0 0,0 0 0,0-1 0,0 0 0,0 1 0,0-1 0,0 0 0,0 0 0,-1 0 0,7-2 0,-6 1 0,1-1 0,-1 0 0,0 0 0,1 0 0,-1 0 0,0 0 0,0-1 0,0 0 0,-1 1 0,1-1 0,-1 0 0,1 0 0,-1 0 0,0-1 0,0 1 0,0-1 0,2-6 0,1-2 0,-1 0 0,0-1 0,-1 1 0,-1-1 0,1 0 0,-2 1 0,0-1 0,-1 0 0,0 0 0,0 0 0,-5-22 0,4 32 0,-1 1 0,1-1 0,-1 0 0,1 0 0,-1 1 0,0-1 0,0 1 0,0-1 0,-1 1 0,1 0 0,0 0 0,-1 0 0,1 0 0,-1 0 0,0 1 0,0-1 0,0 1 0,0-1 0,0 1 0,0 0 0,0 1 0,0-1 0,0 0 0,0 1 0,0-1 0,0 1 0,-1 0 0,1 0 0,0 1 0,0-1 0,0 1 0,0-1 0,0 1 0,0 0 0,0 0 0,0 0 0,0 1 0,0-1 0,0 1 0,0-1 0,1 1 0,-1 0 0,1 0 0,-1 0 0,1 0 0,0 1 0,0-1 0,0 1 0,-2 3 0,2-1 0,0 1 0,1 0 0,-1-1 0,1 1 0,1 0 0,-1 0 0,1 0 0,0 0 0,0-1 0,1 1 0,0 0 0,0 0 0,0 0 0,2 6 0,-2-10 0,-1 0 0,1 0 0,0 0 0,0 0 0,0 0 0,0 0 0,0-1 0,0 1 0,0 0 0,1 0 0,-1-1 0,0 1 0,1-1 0,0 1 0,-1-1 0,1 1 0,0-1 0,0 0 0,-1 0 0,1 0 0,0 0 0,0 0 0,0-1 0,0 1 0,0 0 0,1-1 0,-1 0 0,0 1 0,0-1 0,0 0 0,0 0 0,0 0 0,1-1 0,-1 1 0,0 0 0,0-1 0,0 1 0,0-1 0,0 0 0,3-1 0,0-1 0,0 0 0,0 0 0,0-1 0,8-8 0,3 0 0,-16 13 0,1 1 0,-1-1 0,0 0 0,0 0 0,0 0 0,0 0 0,0 0 0,0 0 0,0 0 0,0 0 0,0 0 0,0 0 0,-1 0 0,1 0 0,0 0 0,-1 0 0,1 0 0,-1 0 0,1 0 0,-2 1 0,1 1 0,0 0 0,-1 0 0,1 0 0,-1 0 0,0-1 0,0 1 0,0 0 0,0-1 0,0 0 0,0 0 0,-1 1 0,1-1 0,-1 0 0,1-1 0,-1 1 0,-3 1 0,4-2 0,1-1 0,-1 1 0,1-1 0,-1 1 0,0-1 0,1 0 0,-1 0 0,0 0 0,1 0 0,-1 0 0,0 0 0,1 0 0,-1 0 0,0-1 0,1 1 0,-1-1 0,1 1 0,-1-1 0,1 0 0,-1 1 0,1-1 0,-1 0 0,1 0 0,0 0 0,-1 0 0,1 0 0,0 0 0,0-1 0,0 1 0,0 0 0,-2-3 0,-8-13-1365,1 2-5461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6.713"/>
    </inkml:context>
    <inkml:brush xml:id="br0">
      <inkml:brushProperty name="width" value="0.05" units="cm"/>
      <inkml:brushProperty name="height" value="0.05" units="cm"/>
      <inkml:brushProperty name="color" value="#9900CC"/>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7.439"/>
    </inkml:context>
    <inkml:brush xml:id="br0">
      <inkml:brushProperty name="width" value="0.05" units="cm"/>
      <inkml:brushProperty name="height" value="0.05" units="cm"/>
      <inkml:brushProperty name="color" value="#9900CC"/>
    </inkml:brush>
  </inkml:definitions>
  <inkml:trace contextRef="#ctx0" brushRef="#br0">0 0 24575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8.599"/>
    </inkml:context>
    <inkml:brush xml:id="br0">
      <inkml:brushProperty name="width" value="0.05" units="cm"/>
      <inkml:brushProperty name="height" value="0.05" units="cm"/>
      <inkml:brushProperty name="color" value="#9900CC"/>
    </inkml:brush>
  </inkml:definitions>
  <inkml:trace contextRef="#ctx0" brushRef="#br0">1 0 24575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9.231"/>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59.621"/>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0.720"/>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1.817"/>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1.143"/>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2.177"/>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2.536"/>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2.900"/>
    </inkml:context>
    <inkml:brush xml:id="br0">
      <inkml:brushProperty name="width" value="0.05" units="cm"/>
      <inkml:brushProperty name="height" value="0.05" units="cm"/>
      <inkml:brushProperty name="color" value="#9900CC"/>
    </inkml:brush>
  </inkml:definitions>
  <inkml:trace contextRef="#ctx0" brushRef="#br0">0 0 24575,'0'0'-8191</inkml:trace>
  <inkml:trace contextRef="#ctx0" brushRef="#br0" timeOffset="1">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4.472"/>
    </inkml:context>
    <inkml:brush xml:id="br0">
      <inkml:brushProperty name="width" value="0.05" units="cm"/>
      <inkml:brushProperty name="height" value="0.05" units="cm"/>
      <inkml:brushProperty name="color" value="#9900CC"/>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20:05.043"/>
    </inkml:context>
    <inkml:brush xml:id="br0">
      <inkml:brushProperty name="width" value="0.05" units="cm"/>
      <inkml:brushProperty name="height" value="0.05" units="cm"/>
      <inkml:brushProperty name="color" value="#9900CC"/>
    </inkml:brush>
  </inkml:definitions>
  <inkml:trace contextRef="#ctx0" brushRef="#br0">1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21:15:42.24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21:15:42.986"/>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4.886"/>
    </inkml:context>
    <inkml:brush xml:id="br0">
      <inkml:brushProperty name="width" value="0.05" units="cm"/>
      <inkml:brushProperty name="height" value="0.05" units="cm"/>
      <inkml:brushProperty name="color" value="#9900CC"/>
    </inkml:brush>
  </inkml:definitions>
  <inkml:trace contextRef="#ctx0" brushRef="#br0">0 145 24575,'5'-1'0,"-1"1"0,1-1 0,-1 0 0,1-1 0,-1 1 0,0-1 0,0 0 0,0 0 0,0 0 0,0 0 0,6-5 0,40-36 0,-34 28 0,-13 13 0,0-1 0,1 0 0,-2-1 0,1 1 0,0-1 0,-1 1 0,1-1 0,-1 0 0,3-6 0,-5 9 0,0 1 0,0-1 0,1 1 0,-1-1 0,0 0 0,0 1 0,0-1 0,0 0 0,0 0 0,0 1 0,0-1 0,0 0 0,-1 1 0,1-1 0,0 1 0,0-1 0,0 0 0,-1 1 0,1-1 0,0 1 0,-1-1 0,1 0 0,-1 1 0,0-2 0,0 2 0,-1-1 0,1 0 0,-1 0 0,0 0 0,1 1 0,-1-1 0,0 1 0,1-1 0,-1 1 0,0 0 0,0 0 0,1 0 0,-1 0 0,-2 0 0,1 0 0,0 1 0,0-1 0,0 1 0,0 0 0,1 0 0,-1 0 0,0 0 0,0 0 0,1 1 0,-1-1 0,1 1 0,-1 0 0,1 0 0,0 0 0,0 0 0,0 0 0,0 0 0,0 1 0,-3 3 0,3-2 0,-1 0 0,1 0 0,0 0 0,0 1 0,0-1 0,0 0 0,1 1 0,0-1 0,0 1 0,0 0 0,0 8 0,1-12 0,0-1 0,0 1 0,0 0 0,0-1 0,0 1 0,0 0 0,0-1 0,0 1 0,1-1 0,-1 1 0,0 0 0,0-1 0,1 1 0,-1-1 0,0 1 0,1-1 0,-1 1 0,1-1 0,-1 1 0,1-1 0,-1 1 0,1-1 0,-1 0 0,1 1 0,-1-1 0,1 0 0,-1 1 0,1-1 0,0 0 0,-1 0 0,1 0 0,-1 0 0,1 1 0,0-1 0,-1 0 0,1 0 0,0 0 0,-1 0 0,1 0 0,0 0 0,-1-1 0,1 1 0,-1 0 0,1 0 0,0 0 0,-1-1 0,1 1 0,-1 0 0,1 0 0,0-1 0,34-18 0,-33 18 0,47-39 0,-57 50-1365,-3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5.842"/>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7.203"/>
    </inkml:context>
    <inkml:brush xml:id="br0">
      <inkml:brushProperty name="width" value="0.05" units="cm"/>
      <inkml:brushProperty name="height" value="0.05" units="cm"/>
      <inkml:brushProperty name="color" value="#9900CC"/>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7.856"/>
    </inkml:context>
    <inkml:brush xml:id="br0">
      <inkml:brushProperty name="width" value="0.05" units="cm"/>
      <inkml:brushProperty name="height" value="0.05" units="cm"/>
      <inkml:brushProperty name="color" value="#9900CC"/>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8.410"/>
    </inkml:context>
    <inkml:brush xml:id="br0">
      <inkml:brushProperty name="width" value="0.05" units="cm"/>
      <inkml:brushProperty name="height" value="0.05" units="cm"/>
      <inkml:brushProperty name="color" value="#9900CC"/>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29.207"/>
    </inkml:context>
    <inkml:brush xml:id="br0">
      <inkml:brushProperty name="width" value="0.05" units="cm"/>
      <inkml:brushProperty name="height" value="0.05" units="cm"/>
      <inkml:brushProperty name="color" value="#9900CC"/>
    </inkml:brush>
  </inkml:definitions>
  <inkml:trace contextRef="#ctx0" brushRef="#br0">0 0 24575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5T19:19:35.027"/>
    </inkml:context>
    <inkml:brush xml:id="br0">
      <inkml:brushProperty name="width" value="0.05" units="cm"/>
      <inkml:brushProperty name="height" value="0.05" units="cm"/>
      <inkml:brushProperty name="color" value="#9900CC"/>
    </inkml:brush>
  </inkml:definitions>
  <inkml:trace contextRef="#ctx0" brushRef="#br0">52 141 24575,'1'1'0,"-1"0"0,1 1 0,-1-1 0,1 0 0,-1 0 0,1 0 0,0 0 0,0 0 0,0 1 0,0-1 0,0-1 0,0 1 0,0 0 0,0 0 0,0 0 0,0 0 0,0-1 0,1 1 0,-1-1 0,0 1 0,0-1 0,1 1 0,-1-1 0,0 0 0,1 1 0,-1-1 0,0 0 0,1 0 0,1 0 0,3 1 0,0-1 0,0 1 0,0-1 0,0-1 0,6 0 0,-10 1 0,-1 0 0,0-1 0,0 1 0,0 0 0,0-1 0,0 1 0,0-1 0,0 0 0,0 1 0,0-1 0,-1 1 0,1-1 0,0 0 0,0 0 0,-1 0 0,1 1 0,0-1 0,-1 0 0,1 0 0,0 0 0,-1 0 0,0 0 0,1 0 0,0-2 0,-1 0 0,1 0 0,-1 0 0,0 1 0,0-1 0,0 0 0,-1 0 0,1 0 0,0 0 0,-2-4 0,-1-1 0,0-1 0,0 1 0,-1 0 0,0 0 0,-7-10 0,7 13 0,0 0 0,0 0 0,-1 1 0,0 0 0,0 0 0,0 0 0,-1 0 0,1 1 0,-9-5 0,13 7 0,-1 1 0,1-1 0,-1 0 0,1 1 0,-1-1 0,0 1 0,1-1 0,-1 1 0,0 0 0,1 0 0,-1 0 0,1 0 0,-1 0 0,0 0 0,1 0 0,-1 0 0,0 0 0,1 1 0,-1-1 0,1 1 0,-1 0 0,0-1 0,1 1 0,0 0 0,-1 0 0,1 0 0,-1 0 0,1 0 0,0 0 0,0 0 0,0 0 0,0 0 0,-1 1 0,2-1 0,-1 0 0,0 1 0,0-1 0,0 1 0,1-1 0,-2 4 0,1-3 0,1 0 0,-1 0 0,1 0 0,-1 0 0,1 0 0,0 0 0,-1 0 0,1 0 0,0 0 0,1 0 0,-1 0 0,0 1 0,0-1 0,1 0 0,0 0 0,-1 0 0,1 0 0,0-1 0,0 1 0,0 0 0,0 0 0,0 0 0,0-1 0,1 1 0,-1 0 0,3 1 0,0 1 0,1 0 0,1 0 0,-1-1 0,0 0 0,1 0 0,0 0 0,6 1 0,-12-4-1,0 0 0,0 0 0,0 0 0,0 1 0,0-1 0,0 0-1,0 0 1,0 0 0,-1 0 0,1 0 0,0 0 0,0 0 0,0 0 0,0 0 0,0 0 0,0 0-1,0 0 1,0 0 0,0 0 0,0 0 0,0 0 0,0 0 0,0 0 0,0 0 0,0 0-1,0 0 1,0 0 0,0 1 0,0-1 0,0 0 0,0 0 0,0 0 0,0 0 0,0 0-1,0 0 1,0 0 0,0 0 0,0 0 0,0 0 0,0 0 0,0 0 0,0 0 0,0 0 0,0 0-1,1 0 1,-1 0 0,-11 1 130,-13-1-1571,2-1-5384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3A869-6E9D-4A8E-A6D2-7B7FAE8EF1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8FC8DCC-DC02-4358-BB77-9C8CF8E9B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6501CAF-EE17-4611-A918-297F66FF269C}"/>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77C10AAA-47F5-4644-8499-BED6B06F40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EC3E94C-1F40-4134-91AF-F64507569494}"/>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352963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712C0-73B6-4134-9BA7-4774A5B24EF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1ED536E-E6E0-4C32-9F22-98F6CA71180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59D6478-B346-4BB7-B627-EFAC07C70BC8}"/>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DAA4D852-FA09-4F45-9AAB-3A7C37F7A1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9E0B45-A7CF-4354-8008-94788F2739F3}"/>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50368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ED82207-E9F2-4625-9B3C-36A1CA8225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87C64BC-AE4A-4614-8836-F5CACCBAF45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9F0901-C45C-4182-A64B-DECD32A7EB76}"/>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6EEA78F6-33ED-4DD5-AEC0-A6411465A7B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5C5D2F-F962-48ED-B0F5-EBAAE008BDF0}"/>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133218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44A5D-0951-4507-9638-15B2655542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D8F6B46-472E-4A76-9F73-B7899E55A82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C03728-B7FF-4C87-AE24-74F7B92087B8}"/>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7F4C756B-E811-4DEF-9701-00A7E1CD22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E3FD224-9C0E-4C39-AC4F-A4D910510CFD}"/>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261876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445E7-7393-4F79-BE23-C098A955208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2B7CE70-D4A6-4DD9-9DA8-1F2412938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64DF553-1896-446F-AFF7-2F55EB9FD007}"/>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43A147FD-9A63-4CBF-BEC2-D294D051A1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F17DEC-0866-46D4-9D1C-18D0E9F89F00}"/>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40942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31EA0-1F29-4E61-BB14-6ACA94FF56B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17FC5CB-3D40-41F3-9248-F839DFB7B2F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0EE54F5-B310-453F-A493-1C7F8E25DC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ADA674-9D2F-4891-853D-F1CB00D98511}"/>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6" name="Fußzeilenplatzhalter 5">
            <a:extLst>
              <a:ext uri="{FF2B5EF4-FFF2-40B4-BE49-F238E27FC236}">
                <a16:creationId xmlns:a16="http://schemas.microsoft.com/office/drawing/2014/main" id="{BE3691B6-4061-4AB1-9E6B-9C22C8EE9E1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5A54E31-23E0-411E-AE3E-B323EABD064F}"/>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80654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BF21B-7CE5-4718-AB47-2D421AD5982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9E9825-7B57-4733-A6D4-8E87F89F0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A5D77C9-13D2-468B-B400-7B472B41FD6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6855CA7-F065-4C92-8569-FAEE3791B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EC824DC-484C-40A2-B838-AB41DB8D136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2113F96-095C-4B95-A7D9-5DC622629C0B}"/>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8" name="Fußzeilenplatzhalter 7">
            <a:extLst>
              <a:ext uri="{FF2B5EF4-FFF2-40B4-BE49-F238E27FC236}">
                <a16:creationId xmlns:a16="http://schemas.microsoft.com/office/drawing/2014/main" id="{21CC1D75-FEA6-490A-8D88-CACCF2BF2B4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EBF8B6E-1D90-481E-B12C-1AE664F6A112}"/>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305025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47B20-43C7-4684-B588-FA0B360B3E4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559BA8D-9164-4ED9-9E29-3C4946DA9010}"/>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4" name="Fußzeilenplatzhalter 3">
            <a:extLst>
              <a:ext uri="{FF2B5EF4-FFF2-40B4-BE49-F238E27FC236}">
                <a16:creationId xmlns:a16="http://schemas.microsoft.com/office/drawing/2014/main" id="{4FB1A23A-16F7-458B-8753-C161F7216A5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9DB17F3-BCE3-48F3-9711-A8BEA47AFAFA}"/>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21741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EEAD6EE-6E40-476A-9185-5894BCF4121B}"/>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3" name="Fußzeilenplatzhalter 2">
            <a:extLst>
              <a:ext uri="{FF2B5EF4-FFF2-40B4-BE49-F238E27FC236}">
                <a16:creationId xmlns:a16="http://schemas.microsoft.com/office/drawing/2014/main" id="{DDBEA23D-978E-4392-9B14-56D0EDA70AB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D57E7C6-1AD8-4D28-ABB6-0D695E4A8D37}"/>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40997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315E9-45B3-470F-B862-EF72A6F8437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C34BB2-834E-47C4-B839-0CF5E108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38A528C-5ED2-43BB-8B02-BAB9450C9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E9DEAF3-EC70-4625-8614-4EB252E1EDA2}"/>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6" name="Fußzeilenplatzhalter 5">
            <a:extLst>
              <a:ext uri="{FF2B5EF4-FFF2-40B4-BE49-F238E27FC236}">
                <a16:creationId xmlns:a16="http://schemas.microsoft.com/office/drawing/2014/main" id="{01C761E7-06ED-4232-BFE5-551610611F4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6F8630B-7CAD-4C08-BCDC-0505851FF9EA}"/>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360614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98956-C279-43AD-952F-2A8EC1884A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806CC82-1168-4259-88F8-3ADB3A802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77CEF0F-509F-4CA4-BC01-7189BF298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CC1C26-C803-4BC9-9029-002CEBB2C020}"/>
              </a:ext>
            </a:extLst>
          </p:cNvPr>
          <p:cNvSpPr>
            <a:spLocks noGrp="1"/>
          </p:cNvSpPr>
          <p:nvPr>
            <p:ph type="dt" sz="half" idx="10"/>
          </p:nvPr>
        </p:nvSpPr>
        <p:spPr/>
        <p:txBody>
          <a:bodyPr/>
          <a:lstStyle/>
          <a:p>
            <a:fld id="{CA403D88-DF4D-4FB5-B021-A052717604BA}" type="datetimeFigureOut">
              <a:rPr lang="de-DE" smtClean="0"/>
              <a:t>16.01.2022</a:t>
            </a:fld>
            <a:endParaRPr lang="de-DE"/>
          </a:p>
        </p:txBody>
      </p:sp>
      <p:sp>
        <p:nvSpPr>
          <p:cNvPr id="6" name="Fußzeilenplatzhalter 5">
            <a:extLst>
              <a:ext uri="{FF2B5EF4-FFF2-40B4-BE49-F238E27FC236}">
                <a16:creationId xmlns:a16="http://schemas.microsoft.com/office/drawing/2014/main" id="{86623982-D4F7-4A37-9D2D-1BB9C88F011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106B58-95B0-4E11-8CDE-1EB249EA1044}"/>
              </a:ext>
            </a:extLst>
          </p:cNvPr>
          <p:cNvSpPr>
            <a:spLocks noGrp="1"/>
          </p:cNvSpPr>
          <p:nvPr>
            <p:ph type="sldNum" sz="quarter" idx="12"/>
          </p:nvPr>
        </p:nvSpPr>
        <p:spPr/>
        <p:txBody>
          <a:bodyPr/>
          <a:lstStyle/>
          <a:p>
            <a:fld id="{F89B1EBD-D4ED-41C4-B6FF-9AACCDAED91D}" type="slidenum">
              <a:rPr lang="de-DE" smtClean="0"/>
              <a:t>‹Nr.›</a:t>
            </a:fld>
            <a:endParaRPr lang="de-DE"/>
          </a:p>
        </p:txBody>
      </p:sp>
    </p:spTree>
    <p:extLst>
      <p:ext uri="{BB962C8B-B14F-4D97-AF65-F5344CB8AC3E}">
        <p14:creationId xmlns:p14="http://schemas.microsoft.com/office/powerpoint/2010/main" val="253277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196E23B-DC79-44FF-A63E-9186290E9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4AF738E-812E-4FF6-8546-09BAA7DFD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463FAE-C30B-43C1-AA4A-864A68046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03D88-DF4D-4FB5-B021-A052717604BA}" type="datetimeFigureOut">
              <a:rPr lang="de-DE" smtClean="0"/>
              <a:t>16.01.2022</a:t>
            </a:fld>
            <a:endParaRPr lang="de-DE"/>
          </a:p>
        </p:txBody>
      </p:sp>
      <p:sp>
        <p:nvSpPr>
          <p:cNvPr id="5" name="Fußzeilenplatzhalter 4">
            <a:extLst>
              <a:ext uri="{FF2B5EF4-FFF2-40B4-BE49-F238E27FC236}">
                <a16:creationId xmlns:a16="http://schemas.microsoft.com/office/drawing/2014/main" id="{09AA80B2-AED1-4A1C-BDB7-2146B91DB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8A3F28B-0B45-45AD-AEF4-755FD0302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B1EBD-D4ED-41C4-B6FF-9AACCDAED91D}" type="slidenum">
              <a:rPr lang="de-DE" smtClean="0"/>
              <a:t>‹Nr.›</a:t>
            </a:fld>
            <a:endParaRPr lang="de-DE"/>
          </a:p>
        </p:txBody>
      </p:sp>
    </p:spTree>
    <p:extLst>
      <p:ext uri="{BB962C8B-B14F-4D97-AF65-F5344CB8AC3E}">
        <p14:creationId xmlns:p14="http://schemas.microsoft.com/office/powerpoint/2010/main" val="87828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customXml" Target="../ink/ink7.xml"/><Relationship Id="rId26" Type="http://schemas.openxmlformats.org/officeDocument/2006/relationships/customXml" Target="../ink/ink12.xml"/><Relationship Id="rId39" Type="http://schemas.openxmlformats.org/officeDocument/2006/relationships/customXml" Target="../ink/ink23.xml"/><Relationship Id="rId21" Type="http://schemas.openxmlformats.org/officeDocument/2006/relationships/image" Target="../media/image16.png"/><Relationship Id="rId34" Type="http://schemas.openxmlformats.org/officeDocument/2006/relationships/customXml" Target="../ink/ink19.xml"/><Relationship Id="rId7" Type="http://schemas.microsoft.com/office/2007/relationships/hdphoto" Target="../media/hdphoto3.wdp"/><Relationship Id="rId12" Type="http://schemas.openxmlformats.org/officeDocument/2006/relationships/customXml" Target="../ink/ink2.xml"/><Relationship Id="rId17" Type="http://schemas.openxmlformats.org/officeDocument/2006/relationships/customXml" Target="../ink/ink6.xml"/><Relationship Id="rId25" Type="http://schemas.openxmlformats.org/officeDocument/2006/relationships/image" Target="../media/image18.png"/><Relationship Id="rId33" Type="http://schemas.openxmlformats.org/officeDocument/2006/relationships/customXml" Target="../ink/ink18.xml"/><Relationship Id="rId38"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customXml" Target="../ink/ink5.xml"/><Relationship Id="rId20" Type="http://schemas.openxmlformats.org/officeDocument/2006/relationships/customXml" Target="../ink/ink9.xml"/><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24" Type="http://schemas.openxmlformats.org/officeDocument/2006/relationships/customXml" Target="../ink/ink11.xml"/><Relationship Id="rId32" Type="http://schemas.openxmlformats.org/officeDocument/2006/relationships/customXml" Target="../ink/ink17.xml"/><Relationship Id="rId37" Type="http://schemas.openxmlformats.org/officeDocument/2006/relationships/customXml" Target="../ink/ink22.xml"/><Relationship Id="rId40" Type="http://schemas.openxmlformats.org/officeDocument/2006/relationships/customXml" Target="../ink/ink24.xml"/><Relationship Id="rId5" Type="http://schemas.openxmlformats.org/officeDocument/2006/relationships/hyperlink" Target="https://pixabay.com/de/bakterium-kern%C3%A4quivalent-zytoplasma-307660/" TargetMode="External"/><Relationship Id="rId15" Type="http://schemas.openxmlformats.org/officeDocument/2006/relationships/customXml" Target="../ink/ink4.xml"/><Relationship Id="rId23" Type="http://schemas.openxmlformats.org/officeDocument/2006/relationships/image" Target="../media/image17.png"/><Relationship Id="rId28" Type="http://schemas.openxmlformats.org/officeDocument/2006/relationships/customXml" Target="../ink/ink13.xml"/><Relationship Id="rId36" Type="http://schemas.openxmlformats.org/officeDocument/2006/relationships/customXml" Target="../ink/ink21.xml"/><Relationship Id="rId10" Type="http://schemas.openxmlformats.org/officeDocument/2006/relationships/customXml" Target="../ink/ink1.xml"/><Relationship Id="rId19" Type="http://schemas.openxmlformats.org/officeDocument/2006/relationships/customXml" Target="../ink/ink8.xml"/><Relationship Id="rId31" Type="http://schemas.openxmlformats.org/officeDocument/2006/relationships/customXml" Target="../ink/ink16.xml"/><Relationship Id="rId4" Type="http://schemas.openxmlformats.org/officeDocument/2006/relationships/image" Target="../media/image11.jpg"/><Relationship Id="rId9" Type="http://schemas.openxmlformats.org/officeDocument/2006/relationships/hyperlink" Target="http://commons.wikimedia.org/wiki/Hematology" TargetMode="External"/><Relationship Id="rId14" Type="http://schemas.openxmlformats.org/officeDocument/2006/relationships/image" Target="../media/image15.png"/><Relationship Id="rId22" Type="http://schemas.openxmlformats.org/officeDocument/2006/relationships/customXml" Target="../ink/ink10.xml"/><Relationship Id="rId27" Type="http://schemas.openxmlformats.org/officeDocument/2006/relationships/image" Target="../media/image19.png"/><Relationship Id="rId30" Type="http://schemas.openxmlformats.org/officeDocument/2006/relationships/customXml" Target="../ink/ink15.xml"/><Relationship Id="rId35" Type="http://schemas.openxmlformats.org/officeDocument/2006/relationships/customXml" Target="../ink/ink20.xml"/><Relationship Id="rId8" Type="http://schemas.openxmlformats.org/officeDocument/2006/relationships/image" Target="../media/image13.png"/><Relationship Id="rId3" Type="http://schemas.openxmlformats.org/officeDocument/2006/relationships/hyperlink" Target="https://de.xcv.wiki/wiki/Macrophag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5.xml"/><Relationship Id="rId1" Type="http://schemas.openxmlformats.org/officeDocument/2006/relationships/slideLayout" Target="../slideLayouts/slideLayout2.xml"/><Relationship Id="rId4" Type="http://schemas.openxmlformats.org/officeDocument/2006/relationships/customXml" Target="../ink/ink2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Explosion einer Wolke aus Pulverpartikeln der Farbe Weiß vor einem schwarzen Hintergrund">
            <a:extLst>
              <a:ext uri="{FF2B5EF4-FFF2-40B4-BE49-F238E27FC236}">
                <a16:creationId xmlns:a16="http://schemas.microsoft.com/office/drawing/2014/main" id="{678F7A10-8968-42C4-B200-04FFFB816682}"/>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brightnessContrast bright="20000" contrast="-20000"/>
                    </a14:imgEffect>
                  </a14:imgLayer>
                </a14:imgProps>
              </a:ext>
            </a:extLst>
          </a:blip>
          <a:srcRect t="25000"/>
          <a:stretch/>
        </p:blipFill>
        <p:spPr>
          <a:xfrm>
            <a:off x="20" y="1"/>
            <a:ext cx="12191980" cy="6857999"/>
          </a:xfrm>
          <a:prstGeom prst="rect">
            <a:avLst/>
          </a:prstGeom>
        </p:spPr>
      </p:pic>
      <p:sp>
        <p:nvSpPr>
          <p:cNvPr id="2" name="Titel 1">
            <a:extLst>
              <a:ext uri="{FF2B5EF4-FFF2-40B4-BE49-F238E27FC236}">
                <a16:creationId xmlns:a16="http://schemas.microsoft.com/office/drawing/2014/main" id="{111B27AD-3BEE-4B59-AD18-9646F2BA8529}"/>
              </a:ext>
            </a:extLst>
          </p:cNvPr>
          <p:cNvSpPr>
            <a:spLocks noGrp="1"/>
          </p:cNvSpPr>
          <p:nvPr>
            <p:ph type="ctrTitle"/>
          </p:nvPr>
        </p:nvSpPr>
        <p:spPr>
          <a:xfrm>
            <a:off x="1524000" y="1122362"/>
            <a:ext cx="9144000" cy="2900518"/>
          </a:xfrm>
        </p:spPr>
        <p:txBody>
          <a:bodyPr>
            <a:normAutofit/>
          </a:bodyPr>
          <a:lstStyle/>
          <a:p>
            <a:r>
              <a:rPr lang="de-DE" sz="5600">
                <a:solidFill>
                  <a:srgbClr val="FFFFFF"/>
                </a:solidFill>
              </a:rPr>
              <a:t>Wie verläuft eine Virusinfektion und wie reagiert unser Immunsystem darauf? </a:t>
            </a:r>
            <a:endParaRPr lang="de-DE" sz="5600" dirty="0">
              <a:solidFill>
                <a:srgbClr val="FFFFFF"/>
              </a:solidFill>
            </a:endParaRPr>
          </a:p>
        </p:txBody>
      </p:sp>
      <p:sp>
        <p:nvSpPr>
          <p:cNvPr id="3" name="Untertitel 2">
            <a:extLst>
              <a:ext uri="{FF2B5EF4-FFF2-40B4-BE49-F238E27FC236}">
                <a16:creationId xmlns:a16="http://schemas.microsoft.com/office/drawing/2014/main" id="{A97F5C01-4DA9-44B1-8BFD-1F3027F17814}"/>
              </a:ext>
            </a:extLst>
          </p:cNvPr>
          <p:cNvSpPr>
            <a:spLocks noGrp="1"/>
          </p:cNvSpPr>
          <p:nvPr>
            <p:ph type="subTitle" idx="1"/>
          </p:nvPr>
        </p:nvSpPr>
        <p:spPr>
          <a:xfrm>
            <a:off x="1524000" y="4159404"/>
            <a:ext cx="9144000" cy="1098395"/>
          </a:xfrm>
        </p:spPr>
        <p:txBody>
          <a:bodyPr>
            <a:normAutofit/>
          </a:bodyPr>
          <a:lstStyle/>
          <a:p>
            <a:endParaRPr lang="de-DE">
              <a:solidFill>
                <a:srgbClr val="FFFFFF"/>
              </a:solidFill>
            </a:endParaRPr>
          </a:p>
        </p:txBody>
      </p:sp>
    </p:spTree>
    <p:extLst>
      <p:ext uri="{BB962C8B-B14F-4D97-AF65-F5344CB8AC3E}">
        <p14:creationId xmlns:p14="http://schemas.microsoft.com/office/powerpoint/2010/main" val="15920461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D8FCA0-61D6-4C24-928B-0D11C5646A8C}"/>
              </a:ext>
            </a:extLst>
          </p:cNvPr>
          <p:cNvSpPr>
            <a:spLocks noGrp="1"/>
          </p:cNvSpPr>
          <p:nvPr>
            <p:ph sz="half" idx="4294967295"/>
          </p:nvPr>
        </p:nvSpPr>
        <p:spPr>
          <a:xfrm>
            <a:off x="0" y="117166"/>
            <a:ext cx="11897833" cy="6176963"/>
          </a:xfrm>
        </p:spPr>
        <p:txBody>
          <a:bodyPr/>
          <a:lstStyle/>
          <a:p>
            <a:r>
              <a:rPr lang="de-DE" u="sng" dirty="0"/>
              <a:t>Unspezifische Abwehr </a:t>
            </a:r>
            <a:r>
              <a:rPr lang="de-DE" dirty="0"/>
              <a:t>                                     </a:t>
            </a:r>
            <a:r>
              <a:rPr lang="de-DE" u="sng" dirty="0"/>
              <a:t>Spezifische Abwehr</a:t>
            </a:r>
          </a:p>
          <a:p>
            <a:pPr marL="0" indent="0">
              <a:buNone/>
            </a:pPr>
            <a:r>
              <a:rPr lang="de-DE" sz="2400" dirty="0"/>
              <a:t>Krankheitserreger</a:t>
            </a:r>
          </a:p>
        </p:txBody>
      </p:sp>
      <p:pic>
        <p:nvPicPr>
          <p:cNvPr id="5" name="Inhaltsplatzhalter 11">
            <a:extLst>
              <a:ext uri="{FF2B5EF4-FFF2-40B4-BE49-F238E27FC236}">
                <a16:creationId xmlns:a16="http://schemas.microsoft.com/office/drawing/2014/main" id="{8DDB1540-A6A7-40FE-8E1F-5B79E62E43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9266" y="1481815"/>
            <a:ext cx="1295742" cy="1150619"/>
          </a:xfrm>
          <a:prstGeom prst="rect">
            <a:avLst/>
          </a:prstGeom>
        </p:spPr>
      </p:pic>
      <p:cxnSp>
        <p:nvCxnSpPr>
          <p:cNvPr id="6" name="Gerade Verbindung mit Pfeil 5">
            <a:extLst>
              <a:ext uri="{FF2B5EF4-FFF2-40B4-BE49-F238E27FC236}">
                <a16:creationId xmlns:a16="http://schemas.microsoft.com/office/drawing/2014/main" id="{C2667D9B-80B8-4834-94DA-07431B23F11A}"/>
              </a:ext>
            </a:extLst>
          </p:cNvPr>
          <p:cNvCxnSpPr/>
          <p:nvPr/>
        </p:nvCxnSpPr>
        <p:spPr>
          <a:xfrm flipV="1">
            <a:off x="1708974" y="1446223"/>
            <a:ext cx="305301" cy="1953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Inhaltsplatzhalter 14" descr="Ein Bild, das Keramikwaren, Porzellan enthält.&#10;&#10;Automatisch generierte Beschreibung">
            <a:extLst>
              <a:ext uri="{FF2B5EF4-FFF2-40B4-BE49-F238E27FC236}">
                <a16:creationId xmlns:a16="http://schemas.microsoft.com/office/drawing/2014/main" id="{8D7826B8-3E62-462E-BAF1-7C62EA30E9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24240" y="681037"/>
            <a:ext cx="1067109" cy="1067109"/>
          </a:xfrm>
          <a:prstGeom prst="rect">
            <a:avLst/>
          </a:prstGeom>
        </p:spPr>
      </p:pic>
      <p:sp>
        <p:nvSpPr>
          <p:cNvPr id="9" name="Textfeld 8">
            <a:extLst>
              <a:ext uri="{FF2B5EF4-FFF2-40B4-BE49-F238E27FC236}">
                <a16:creationId xmlns:a16="http://schemas.microsoft.com/office/drawing/2014/main" id="{F484CC51-0107-4192-9676-BCBB48232F81}"/>
              </a:ext>
            </a:extLst>
          </p:cNvPr>
          <p:cNvSpPr txBox="1"/>
          <p:nvPr/>
        </p:nvSpPr>
        <p:spPr>
          <a:xfrm>
            <a:off x="120520" y="2708918"/>
            <a:ext cx="2737275" cy="1015663"/>
          </a:xfrm>
          <a:prstGeom prst="rect">
            <a:avLst/>
          </a:prstGeom>
          <a:noFill/>
        </p:spPr>
        <p:txBody>
          <a:bodyPr wrap="square">
            <a:spAutoFit/>
          </a:bodyPr>
          <a:lstStyle/>
          <a:p>
            <a:r>
              <a:rPr lang="de-DE" sz="2000" dirty="0"/>
              <a:t>Makrophage </a:t>
            </a:r>
          </a:p>
          <a:p>
            <a:pPr marL="0" indent="0">
              <a:buNone/>
            </a:pPr>
            <a:r>
              <a:rPr lang="de-DE" sz="2000" dirty="0">
                <a:solidFill>
                  <a:schemeClr val="accent1"/>
                </a:solidFill>
              </a:rPr>
              <a:t>1.Frisst Krankheitserreger</a:t>
            </a:r>
          </a:p>
        </p:txBody>
      </p:sp>
      <p:pic>
        <p:nvPicPr>
          <p:cNvPr id="10" name="Inhaltsplatzhalter 11">
            <a:extLst>
              <a:ext uri="{FF2B5EF4-FFF2-40B4-BE49-F238E27FC236}">
                <a16:creationId xmlns:a16="http://schemas.microsoft.com/office/drawing/2014/main" id="{F766010A-5BDA-4D15-938B-A19B627DE6A5}"/>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8316" y="3205648"/>
            <a:ext cx="1295742" cy="1150619"/>
          </a:xfrm>
          <a:prstGeom prst="rect">
            <a:avLst/>
          </a:prstGeom>
        </p:spPr>
      </p:pic>
      <p:pic>
        <p:nvPicPr>
          <p:cNvPr id="21" name="Inhaltsplatzhalter 14" descr="Ein Bild, das Keramikwaren, Porzellan enthält.&#10;&#10;Automatisch generierte Beschreibung">
            <a:extLst>
              <a:ext uri="{FF2B5EF4-FFF2-40B4-BE49-F238E27FC236}">
                <a16:creationId xmlns:a16="http://schemas.microsoft.com/office/drawing/2014/main" id="{568B0ABE-9BAA-4097-9D5A-2697CAD9654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500" t="5359" r="12605" b="12499"/>
          <a:stretch/>
        </p:blipFill>
        <p:spPr>
          <a:xfrm>
            <a:off x="3231553" y="3605697"/>
            <a:ext cx="319591" cy="350520"/>
          </a:xfrm>
          <a:prstGeom prst="rect">
            <a:avLst/>
          </a:prstGeom>
          <a:solidFill>
            <a:schemeClr val="bg1"/>
          </a:solidFill>
        </p:spPr>
      </p:pic>
      <p:sp>
        <p:nvSpPr>
          <p:cNvPr id="23" name="Legende: mit Pfeil in vier Richtungen 22">
            <a:extLst>
              <a:ext uri="{FF2B5EF4-FFF2-40B4-BE49-F238E27FC236}">
                <a16:creationId xmlns:a16="http://schemas.microsoft.com/office/drawing/2014/main" id="{3FEDB815-DB3E-4B3F-861B-0B5D2E4EAAD6}"/>
              </a:ext>
            </a:extLst>
          </p:cNvPr>
          <p:cNvSpPr/>
          <p:nvPr/>
        </p:nvSpPr>
        <p:spPr>
          <a:xfrm>
            <a:off x="3241583" y="3675936"/>
            <a:ext cx="45719" cy="45719"/>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Legende: mit Pfeil in vier Richtungen 24">
            <a:extLst>
              <a:ext uri="{FF2B5EF4-FFF2-40B4-BE49-F238E27FC236}">
                <a16:creationId xmlns:a16="http://schemas.microsoft.com/office/drawing/2014/main" id="{43D83C71-1429-492C-B10A-6FCB6D300AA2}"/>
              </a:ext>
            </a:extLst>
          </p:cNvPr>
          <p:cNvSpPr/>
          <p:nvPr/>
        </p:nvSpPr>
        <p:spPr>
          <a:xfrm>
            <a:off x="3081447" y="3566294"/>
            <a:ext cx="230004" cy="159798"/>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Legende: mit Pfeil in vier Richtungen 25">
            <a:extLst>
              <a:ext uri="{FF2B5EF4-FFF2-40B4-BE49-F238E27FC236}">
                <a16:creationId xmlns:a16="http://schemas.microsoft.com/office/drawing/2014/main" id="{69DBA2A5-1555-431A-A318-A6ACB2163736}"/>
              </a:ext>
            </a:extLst>
          </p:cNvPr>
          <p:cNvSpPr/>
          <p:nvPr/>
        </p:nvSpPr>
        <p:spPr>
          <a:xfrm>
            <a:off x="4276905" y="3443744"/>
            <a:ext cx="230654" cy="201871"/>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Legende: mit Pfeil in vier Richtungen 26">
            <a:extLst>
              <a:ext uri="{FF2B5EF4-FFF2-40B4-BE49-F238E27FC236}">
                <a16:creationId xmlns:a16="http://schemas.microsoft.com/office/drawing/2014/main" id="{4AC879D5-7C51-4077-A457-86F0D6BAD7C8}"/>
              </a:ext>
            </a:extLst>
          </p:cNvPr>
          <p:cNvSpPr/>
          <p:nvPr/>
        </p:nvSpPr>
        <p:spPr>
          <a:xfrm>
            <a:off x="3388251" y="4018945"/>
            <a:ext cx="230004" cy="159798"/>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Legende: mit Pfeil in vier Richtungen 27">
            <a:extLst>
              <a:ext uri="{FF2B5EF4-FFF2-40B4-BE49-F238E27FC236}">
                <a16:creationId xmlns:a16="http://schemas.microsoft.com/office/drawing/2014/main" id="{81DFB542-349A-46B2-98F4-8248B078E896}"/>
              </a:ext>
            </a:extLst>
          </p:cNvPr>
          <p:cNvSpPr/>
          <p:nvPr/>
        </p:nvSpPr>
        <p:spPr>
          <a:xfrm>
            <a:off x="3568063" y="3538997"/>
            <a:ext cx="230004" cy="159798"/>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Legende: mit Pfeil in vier Richtungen 28">
            <a:extLst>
              <a:ext uri="{FF2B5EF4-FFF2-40B4-BE49-F238E27FC236}">
                <a16:creationId xmlns:a16="http://schemas.microsoft.com/office/drawing/2014/main" id="{505AF8DB-B046-44E0-9EFE-4AA398F97C16}"/>
              </a:ext>
            </a:extLst>
          </p:cNvPr>
          <p:cNvSpPr/>
          <p:nvPr/>
        </p:nvSpPr>
        <p:spPr>
          <a:xfrm>
            <a:off x="3426167" y="3906809"/>
            <a:ext cx="45719" cy="45719"/>
          </a:xfrm>
          <a:prstGeom prst="quadArrowCallout">
            <a:avLst>
              <a:gd name="adj1" fmla="val 18515"/>
              <a:gd name="adj2" fmla="val 18515"/>
              <a:gd name="adj3" fmla="val 18515"/>
              <a:gd name="adj4" fmla="val 18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lussdiagramm: Grenzstelle 29">
            <a:extLst>
              <a:ext uri="{FF2B5EF4-FFF2-40B4-BE49-F238E27FC236}">
                <a16:creationId xmlns:a16="http://schemas.microsoft.com/office/drawing/2014/main" id="{8F64F870-E0FE-44A2-A4C2-CBE997643243}"/>
              </a:ext>
            </a:extLst>
          </p:cNvPr>
          <p:cNvSpPr/>
          <p:nvPr/>
        </p:nvSpPr>
        <p:spPr>
          <a:xfrm>
            <a:off x="3317230" y="3451138"/>
            <a:ext cx="142042" cy="97654"/>
          </a:xfrm>
          <a:prstGeom prst="flowChartTerminator">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lussdiagramm: Grenzstelle 30">
            <a:extLst>
              <a:ext uri="{FF2B5EF4-FFF2-40B4-BE49-F238E27FC236}">
                <a16:creationId xmlns:a16="http://schemas.microsoft.com/office/drawing/2014/main" id="{5902683C-DAC9-416E-832D-5A356BA76FF2}"/>
              </a:ext>
            </a:extLst>
          </p:cNvPr>
          <p:cNvSpPr/>
          <p:nvPr/>
        </p:nvSpPr>
        <p:spPr>
          <a:xfrm>
            <a:off x="3391348" y="3621853"/>
            <a:ext cx="142042" cy="97654"/>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Grenzstelle 31">
            <a:extLst>
              <a:ext uri="{FF2B5EF4-FFF2-40B4-BE49-F238E27FC236}">
                <a16:creationId xmlns:a16="http://schemas.microsoft.com/office/drawing/2014/main" id="{B2B0571A-F95E-49D6-87D9-C8D454287D0F}"/>
              </a:ext>
            </a:extLst>
          </p:cNvPr>
          <p:cNvSpPr/>
          <p:nvPr/>
        </p:nvSpPr>
        <p:spPr>
          <a:xfrm>
            <a:off x="3170562" y="4171420"/>
            <a:ext cx="142042" cy="97654"/>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133F6DC3-5FA9-452B-A0FF-178053F3712E}"/>
              </a:ext>
            </a:extLst>
          </p:cNvPr>
          <p:cNvSpPr txBox="1"/>
          <p:nvPr/>
        </p:nvSpPr>
        <p:spPr>
          <a:xfrm>
            <a:off x="2393390" y="4328446"/>
            <a:ext cx="2135080" cy="1323439"/>
          </a:xfrm>
          <a:prstGeom prst="rect">
            <a:avLst/>
          </a:prstGeom>
          <a:noFill/>
        </p:spPr>
        <p:txBody>
          <a:bodyPr wrap="square">
            <a:spAutoFit/>
          </a:bodyPr>
          <a:lstStyle/>
          <a:p>
            <a:r>
              <a:rPr lang="de-DE" sz="2000" dirty="0">
                <a:solidFill>
                  <a:schemeClr val="accent1"/>
                </a:solidFill>
              </a:rPr>
              <a:t>2.Präsentiert </a:t>
            </a:r>
          </a:p>
          <a:p>
            <a:pPr marL="0" indent="0">
              <a:buNone/>
            </a:pPr>
            <a:r>
              <a:rPr lang="de-DE" sz="2000" dirty="0" err="1">
                <a:solidFill>
                  <a:schemeClr val="accent1"/>
                </a:solidFill>
              </a:rPr>
              <a:t>Brüchstücke</a:t>
            </a:r>
            <a:r>
              <a:rPr lang="de-DE" sz="2000" dirty="0">
                <a:solidFill>
                  <a:schemeClr val="accent1"/>
                </a:solidFill>
              </a:rPr>
              <a:t> des Erregers</a:t>
            </a:r>
          </a:p>
          <a:p>
            <a:pPr marL="0" indent="0">
              <a:buNone/>
            </a:pPr>
            <a:r>
              <a:rPr lang="de-DE" sz="2000" dirty="0">
                <a:solidFill>
                  <a:schemeClr val="accent1"/>
                </a:solidFill>
              </a:rPr>
              <a:t>(Antigene)</a:t>
            </a:r>
            <a:endParaRPr lang="de-DE" sz="2400" dirty="0">
              <a:solidFill>
                <a:schemeClr val="accent1"/>
              </a:solidFill>
            </a:endParaRPr>
          </a:p>
        </p:txBody>
      </p:sp>
      <p:sp>
        <p:nvSpPr>
          <p:cNvPr id="35" name="Ellipse 34">
            <a:extLst>
              <a:ext uri="{FF2B5EF4-FFF2-40B4-BE49-F238E27FC236}">
                <a16:creationId xmlns:a16="http://schemas.microsoft.com/office/drawing/2014/main" id="{300E5903-ECC9-418E-8A75-BD96719DE515}"/>
              </a:ext>
            </a:extLst>
          </p:cNvPr>
          <p:cNvSpPr/>
          <p:nvPr/>
        </p:nvSpPr>
        <p:spPr>
          <a:xfrm>
            <a:off x="4454136" y="3237811"/>
            <a:ext cx="1047432" cy="1106956"/>
          </a:xfrm>
          <a:prstGeom prst="ellipse">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27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lussdiagramm: Verbinder 36">
            <a:extLst>
              <a:ext uri="{FF2B5EF4-FFF2-40B4-BE49-F238E27FC236}">
                <a16:creationId xmlns:a16="http://schemas.microsoft.com/office/drawing/2014/main" id="{573ADFA4-C58F-4430-A58C-CA66AF97650D}"/>
              </a:ext>
            </a:extLst>
          </p:cNvPr>
          <p:cNvSpPr/>
          <p:nvPr/>
        </p:nvSpPr>
        <p:spPr>
          <a:xfrm>
            <a:off x="4682227" y="3429000"/>
            <a:ext cx="626620" cy="745269"/>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abgerundete Ecken 37">
            <a:extLst>
              <a:ext uri="{FF2B5EF4-FFF2-40B4-BE49-F238E27FC236}">
                <a16:creationId xmlns:a16="http://schemas.microsoft.com/office/drawing/2014/main" id="{A2E74EAE-D9AD-4F88-8F20-90364AF7B465}"/>
              </a:ext>
            </a:extLst>
          </p:cNvPr>
          <p:cNvSpPr/>
          <p:nvPr/>
        </p:nvSpPr>
        <p:spPr>
          <a:xfrm>
            <a:off x="4273342" y="3566293"/>
            <a:ext cx="253953" cy="316825"/>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lussdiagramm: Grenzstelle 38">
            <a:extLst>
              <a:ext uri="{FF2B5EF4-FFF2-40B4-BE49-F238E27FC236}">
                <a16:creationId xmlns:a16="http://schemas.microsoft.com/office/drawing/2014/main" id="{975EF0C5-7718-461E-967B-84C2CAF869A3}"/>
              </a:ext>
            </a:extLst>
          </p:cNvPr>
          <p:cNvSpPr/>
          <p:nvPr/>
        </p:nvSpPr>
        <p:spPr>
          <a:xfrm flipH="1">
            <a:off x="4252483" y="3682293"/>
            <a:ext cx="235662" cy="94024"/>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lussdiagramm: Grenzstelle 39">
            <a:extLst>
              <a:ext uri="{FF2B5EF4-FFF2-40B4-BE49-F238E27FC236}">
                <a16:creationId xmlns:a16="http://schemas.microsoft.com/office/drawing/2014/main" id="{D5EB8EF4-149A-430C-83E4-6958DDD773EC}"/>
              </a:ext>
            </a:extLst>
          </p:cNvPr>
          <p:cNvSpPr/>
          <p:nvPr/>
        </p:nvSpPr>
        <p:spPr>
          <a:xfrm>
            <a:off x="4140075" y="3944421"/>
            <a:ext cx="142443" cy="123365"/>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Grenzstelle 40">
            <a:extLst>
              <a:ext uri="{FF2B5EF4-FFF2-40B4-BE49-F238E27FC236}">
                <a16:creationId xmlns:a16="http://schemas.microsoft.com/office/drawing/2014/main" id="{4D95974D-38D5-438B-AAA2-CD19CEB6BD4A}"/>
              </a:ext>
            </a:extLst>
          </p:cNvPr>
          <p:cNvSpPr/>
          <p:nvPr/>
        </p:nvSpPr>
        <p:spPr>
          <a:xfrm>
            <a:off x="3953984" y="3433755"/>
            <a:ext cx="142042" cy="97654"/>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Legende: mit Pfeil in vier Richtungen 41">
            <a:extLst>
              <a:ext uri="{FF2B5EF4-FFF2-40B4-BE49-F238E27FC236}">
                <a16:creationId xmlns:a16="http://schemas.microsoft.com/office/drawing/2014/main" id="{B8909943-E0F2-413D-B1B4-7549AA6DF270}"/>
              </a:ext>
            </a:extLst>
          </p:cNvPr>
          <p:cNvSpPr/>
          <p:nvPr/>
        </p:nvSpPr>
        <p:spPr>
          <a:xfrm>
            <a:off x="3959334" y="3596878"/>
            <a:ext cx="230004" cy="159798"/>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Legende: mit Pfeil in vier Richtungen 42">
            <a:extLst>
              <a:ext uri="{FF2B5EF4-FFF2-40B4-BE49-F238E27FC236}">
                <a16:creationId xmlns:a16="http://schemas.microsoft.com/office/drawing/2014/main" id="{47FFC91E-3857-48B3-B66A-FA6E37A7A5AE}"/>
              </a:ext>
            </a:extLst>
          </p:cNvPr>
          <p:cNvSpPr/>
          <p:nvPr/>
        </p:nvSpPr>
        <p:spPr>
          <a:xfrm>
            <a:off x="3864536" y="4030765"/>
            <a:ext cx="230004" cy="159798"/>
          </a:xfrm>
          <a:prstGeom prst="quadArrowCallout">
            <a:avLst>
              <a:gd name="adj1" fmla="val 18515"/>
              <a:gd name="adj2" fmla="val 18515"/>
              <a:gd name="adj3" fmla="val 31485"/>
              <a:gd name="adj4" fmla="val 48123"/>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595ECBD4-627E-42DF-88A5-9D4352B179B0}"/>
              </a:ext>
            </a:extLst>
          </p:cNvPr>
          <p:cNvSpPr txBox="1"/>
          <p:nvPr/>
        </p:nvSpPr>
        <p:spPr>
          <a:xfrm>
            <a:off x="4407203" y="4198148"/>
            <a:ext cx="1416812" cy="707886"/>
          </a:xfrm>
          <a:prstGeom prst="rect">
            <a:avLst/>
          </a:prstGeom>
          <a:noFill/>
        </p:spPr>
        <p:txBody>
          <a:bodyPr wrap="square">
            <a:spAutoFit/>
          </a:bodyPr>
          <a:lstStyle/>
          <a:p>
            <a:pPr marL="0" indent="0">
              <a:buNone/>
            </a:pPr>
            <a:r>
              <a:rPr lang="de-DE" sz="2000" dirty="0"/>
              <a:t>T-Helferzelle</a:t>
            </a:r>
          </a:p>
        </p:txBody>
      </p:sp>
      <p:sp>
        <p:nvSpPr>
          <p:cNvPr id="47" name="Textfeld 46">
            <a:extLst>
              <a:ext uri="{FF2B5EF4-FFF2-40B4-BE49-F238E27FC236}">
                <a16:creationId xmlns:a16="http://schemas.microsoft.com/office/drawing/2014/main" id="{6F46D632-619B-4322-9699-BE9BFAAABDF8}"/>
              </a:ext>
            </a:extLst>
          </p:cNvPr>
          <p:cNvSpPr txBox="1"/>
          <p:nvPr/>
        </p:nvSpPr>
        <p:spPr>
          <a:xfrm>
            <a:off x="3726644" y="2447927"/>
            <a:ext cx="1313376" cy="400110"/>
          </a:xfrm>
          <a:prstGeom prst="rect">
            <a:avLst/>
          </a:prstGeom>
          <a:noFill/>
        </p:spPr>
        <p:txBody>
          <a:bodyPr wrap="square">
            <a:spAutoFit/>
          </a:bodyPr>
          <a:lstStyle/>
          <a:p>
            <a:pPr marL="0" indent="0">
              <a:buNone/>
            </a:pPr>
            <a:r>
              <a:rPr lang="de-DE" sz="2000" dirty="0"/>
              <a:t>Antigen</a:t>
            </a:r>
            <a:r>
              <a:rPr lang="de-DE" dirty="0"/>
              <a:t> </a:t>
            </a:r>
          </a:p>
        </p:txBody>
      </p:sp>
      <p:sp>
        <p:nvSpPr>
          <p:cNvPr id="49" name="Textfeld 48">
            <a:extLst>
              <a:ext uri="{FF2B5EF4-FFF2-40B4-BE49-F238E27FC236}">
                <a16:creationId xmlns:a16="http://schemas.microsoft.com/office/drawing/2014/main" id="{8EC51222-8FFD-4902-9102-7E336141C44A}"/>
              </a:ext>
            </a:extLst>
          </p:cNvPr>
          <p:cNvSpPr txBox="1"/>
          <p:nvPr/>
        </p:nvSpPr>
        <p:spPr>
          <a:xfrm>
            <a:off x="4520042" y="2256424"/>
            <a:ext cx="1256239" cy="400110"/>
          </a:xfrm>
          <a:prstGeom prst="rect">
            <a:avLst/>
          </a:prstGeom>
          <a:noFill/>
        </p:spPr>
        <p:txBody>
          <a:bodyPr wrap="square">
            <a:spAutoFit/>
          </a:bodyPr>
          <a:lstStyle/>
          <a:p>
            <a:pPr marL="0" indent="0">
              <a:buNone/>
            </a:pPr>
            <a:r>
              <a:rPr lang="de-DE" sz="2000" dirty="0"/>
              <a:t>Rezeptor</a:t>
            </a:r>
          </a:p>
        </p:txBody>
      </p:sp>
      <p:cxnSp>
        <p:nvCxnSpPr>
          <p:cNvPr id="51" name="Verbinder: gewinkelt 50">
            <a:extLst>
              <a:ext uri="{FF2B5EF4-FFF2-40B4-BE49-F238E27FC236}">
                <a16:creationId xmlns:a16="http://schemas.microsoft.com/office/drawing/2014/main" id="{FD3AA261-7727-4DC2-833A-C5B0925C9DB5}"/>
              </a:ext>
            </a:extLst>
          </p:cNvPr>
          <p:cNvCxnSpPr>
            <a:cxnSpLocks/>
            <a:endCxn id="10" idx="3"/>
          </p:cNvCxnSpPr>
          <p:nvPr/>
        </p:nvCxnSpPr>
        <p:spPr>
          <a:xfrm rot="5400000">
            <a:off x="3986155" y="2845813"/>
            <a:ext cx="1223049" cy="647241"/>
          </a:xfrm>
          <a:prstGeom prst="bentConnector2">
            <a:avLst/>
          </a:prstGeom>
        </p:spPr>
        <p:style>
          <a:lnRef idx="1">
            <a:schemeClr val="dk1"/>
          </a:lnRef>
          <a:fillRef idx="0">
            <a:schemeClr val="dk1"/>
          </a:fillRef>
          <a:effectRef idx="0">
            <a:schemeClr val="dk1"/>
          </a:effectRef>
          <a:fontRef idx="minor">
            <a:schemeClr val="tx1"/>
          </a:fontRef>
        </p:style>
      </p:cxnSp>
      <p:cxnSp>
        <p:nvCxnSpPr>
          <p:cNvPr id="57" name="Verbinder: gewinkelt 56">
            <a:extLst>
              <a:ext uri="{FF2B5EF4-FFF2-40B4-BE49-F238E27FC236}">
                <a16:creationId xmlns:a16="http://schemas.microsoft.com/office/drawing/2014/main" id="{938F2543-FA5E-4084-8233-5A2ACBF6C914}"/>
              </a:ext>
            </a:extLst>
          </p:cNvPr>
          <p:cNvCxnSpPr>
            <a:cxnSpLocks/>
          </p:cNvCxnSpPr>
          <p:nvPr/>
        </p:nvCxnSpPr>
        <p:spPr>
          <a:xfrm rot="16200000" flipH="1">
            <a:off x="3755778" y="3031383"/>
            <a:ext cx="1005250" cy="125740"/>
          </a:xfrm>
          <a:prstGeom prst="bentConnector4">
            <a:avLst>
              <a:gd name="adj1" fmla="val 21385"/>
              <a:gd name="adj2" fmla="val 281804"/>
            </a:avLst>
          </a:prstGeom>
        </p:spPr>
        <p:style>
          <a:lnRef idx="1">
            <a:schemeClr val="dk1"/>
          </a:lnRef>
          <a:fillRef idx="0">
            <a:schemeClr val="dk1"/>
          </a:fillRef>
          <a:effectRef idx="0">
            <a:schemeClr val="dk1"/>
          </a:effectRef>
          <a:fontRef idx="minor">
            <a:schemeClr val="tx1"/>
          </a:fontRef>
        </p:style>
      </p:cxnSp>
      <p:sp>
        <p:nvSpPr>
          <p:cNvPr id="58" name="Flussdiagramm: Verbinder 57">
            <a:extLst>
              <a:ext uri="{FF2B5EF4-FFF2-40B4-BE49-F238E27FC236}">
                <a16:creationId xmlns:a16="http://schemas.microsoft.com/office/drawing/2014/main" id="{DBC40696-EA25-4E65-82DB-6721D1B5969D}"/>
              </a:ext>
            </a:extLst>
          </p:cNvPr>
          <p:cNvSpPr/>
          <p:nvPr/>
        </p:nvSpPr>
        <p:spPr>
          <a:xfrm>
            <a:off x="6177516" y="4844937"/>
            <a:ext cx="1041991" cy="939175"/>
          </a:xfrm>
          <a:prstGeom prst="flowChartConnec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lussdiagramm: Verbinder 58">
            <a:extLst>
              <a:ext uri="{FF2B5EF4-FFF2-40B4-BE49-F238E27FC236}">
                <a16:creationId xmlns:a16="http://schemas.microsoft.com/office/drawing/2014/main" id="{EEFC20F8-E7CE-457D-83DF-04D1B448045A}"/>
              </a:ext>
            </a:extLst>
          </p:cNvPr>
          <p:cNvSpPr/>
          <p:nvPr/>
        </p:nvSpPr>
        <p:spPr>
          <a:xfrm>
            <a:off x="6496492" y="5156791"/>
            <a:ext cx="489099" cy="489098"/>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8BCEA671-195C-4413-96E9-80E0CB92B2DE}"/>
              </a:ext>
            </a:extLst>
          </p:cNvPr>
          <p:cNvSpPr txBox="1"/>
          <p:nvPr/>
        </p:nvSpPr>
        <p:spPr>
          <a:xfrm>
            <a:off x="6527637" y="4477644"/>
            <a:ext cx="45719" cy="523220"/>
          </a:xfrm>
          <a:prstGeom prst="rect">
            <a:avLst/>
          </a:prstGeom>
          <a:noFill/>
        </p:spPr>
        <p:txBody>
          <a:bodyPr wrap="square">
            <a:spAutoFit/>
          </a:bodyPr>
          <a:lstStyle/>
          <a:p>
            <a:r>
              <a:rPr lang="de-DE" sz="2800" dirty="0">
                <a:solidFill>
                  <a:schemeClr val="accent1"/>
                </a:solidFill>
              </a:rPr>
              <a:t>Y</a:t>
            </a:r>
          </a:p>
        </p:txBody>
      </p:sp>
      <p:sp>
        <p:nvSpPr>
          <p:cNvPr id="63" name="Textfeld 62">
            <a:extLst>
              <a:ext uri="{FF2B5EF4-FFF2-40B4-BE49-F238E27FC236}">
                <a16:creationId xmlns:a16="http://schemas.microsoft.com/office/drawing/2014/main" id="{BE961C56-A347-4A1A-BA94-D30577C4BE0E}"/>
              </a:ext>
            </a:extLst>
          </p:cNvPr>
          <p:cNvSpPr txBox="1"/>
          <p:nvPr/>
        </p:nvSpPr>
        <p:spPr>
          <a:xfrm rot="5400000" flipV="1">
            <a:off x="6117442" y="5200869"/>
            <a:ext cx="45719" cy="523220"/>
          </a:xfrm>
          <a:prstGeom prst="rect">
            <a:avLst/>
          </a:prstGeom>
          <a:noFill/>
        </p:spPr>
        <p:txBody>
          <a:bodyPr wrap="square">
            <a:spAutoFit/>
          </a:bodyPr>
          <a:lstStyle/>
          <a:p>
            <a:r>
              <a:rPr lang="de-DE" sz="2800" dirty="0">
                <a:solidFill>
                  <a:schemeClr val="accent1"/>
                </a:solidFill>
              </a:rPr>
              <a:t>Y</a:t>
            </a:r>
          </a:p>
        </p:txBody>
      </p:sp>
      <p:sp>
        <p:nvSpPr>
          <p:cNvPr id="64" name="Textfeld 63">
            <a:extLst>
              <a:ext uri="{FF2B5EF4-FFF2-40B4-BE49-F238E27FC236}">
                <a16:creationId xmlns:a16="http://schemas.microsoft.com/office/drawing/2014/main" id="{2FF63818-55E7-42DF-A057-6B87FD6D6A93}"/>
              </a:ext>
            </a:extLst>
          </p:cNvPr>
          <p:cNvSpPr txBox="1"/>
          <p:nvPr/>
        </p:nvSpPr>
        <p:spPr>
          <a:xfrm rot="5400000">
            <a:off x="7278616" y="4774638"/>
            <a:ext cx="45719" cy="523220"/>
          </a:xfrm>
          <a:prstGeom prst="rect">
            <a:avLst/>
          </a:prstGeom>
          <a:noFill/>
        </p:spPr>
        <p:txBody>
          <a:bodyPr wrap="square">
            <a:spAutoFit/>
          </a:bodyPr>
          <a:lstStyle/>
          <a:p>
            <a:endParaRPr lang="de-DE" sz="2800" dirty="0">
              <a:solidFill>
                <a:schemeClr val="accent1"/>
              </a:solidFill>
            </a:endParaRPr>
          </a:p>
        </p:txBody>
      </p:sp>
      <p:sp>
        <p:nvSpPr>
          <p:cNvPr id="65" name="Textfeld 64">
            <a:extLst>
              <a:ext uri="{FF2B5EF4-FFF2-40B4-BE49-F238E27FC236}">
                <a16:creationId xmlns:a16="http://schemas.microsoft.com/office/drawing/2014/main" id="{53289F7E-30F0-4D76-B8A2-7637EB710AB3}"/>
              </a:ext>
            </a:extLst>
          </p:cNvPr>
          <p:cNvSpPr txBox="1"/>
          <p:nvPr/>
        </p:nvSpPr>
        <p:spPr>
          <a:xfrm rot="16200000">
            <a:off x="6188841" y="4800620"/>
            <a:ext cx="97682" cy="523220"/>
          </a:xfrm>
          <a:prstGeom prst="rect">
            <a:avLst/>
          </a:prstGeom>
          <a:noFill/>
        </p:spPr>
        <p:txBody>
          <a:bodyPr wrap="square">
            <a:spAutoFit/>
          </a:bodyPr>
          <a:lstStyle/>
          <a:p>
            <a:r>
              <a:rPr lang="de-DE" sz="2800" dirty="0">
                <a:solidFill>
                  <a:schemeClr val="accent1"/>
                </a:solidFill>
              </a:rPr>
              <a:t>Y</a:t>
            </a:r>
          </a:p>
        </p:txBody>
      </p:sp>
      <p:sp>
        <p:nvSpPr>
          <p:cNvPr id="67" name="Bogen 66">
            <a:extLst>
              <a:ext uri="{FF2B5EF4-FFF2-40B4-BE49-F238E27FC236}">
                <a16:creationId xmlns:a16="http://schemas.microsoft.com/office/drawing/2014/main" id="{3B05C91A-97A7-47C4-BBCE-8B064B76C9A3}"/>
              </a:ext>
            </a:extLst>
          </p:cNvPr>
          <p:cNvSpPr/>
          <p:nvPr/>
        </p:nvSpPr>
        <p:spPr>
          <a:xfrm>
            <a:off x="4908179" y="3590332"/>
            <a:ext cx="1600722" cy="1820723"/>
          </a:xfrm>
          <a:prstGeom prst="arc">
            <a:avLst>
              <a:gd name="adj1" fmla="val 16315035"/>
              <a:gd name="adj2" fmla="val 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8" name="Gleichschenkliges Dreieck 67">
            <a:extLst>
              <a:ext uri="{FF2B5EF4-FFF2-40B4-BE49-F238E27FC236}">
                <a16:creationId xmlns:a16="http://schemas.microsoft.com/office/drawing/2014/main" id="{48B72F62-FE8D-4232-BEC0-B68EC2D6945E}"/>
              </a:ext>
            </a:extLst>
          </p:cNvPr>
          <p:cNvSpPr/>
          <p:nvPr/>
        </p:nvSpPr>
        <p:spPr>
          <a:xfrm flipH="1" flipV="1">
            <a:off x="6486961" y="4532796"/>
            <a:ext cx="127069" cy="151944"/>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2" name="Gerade Verbindung mit Pfeil 71">
            <a:extLst>
              <a:ext uri="{FF2B5EF4-FFF2-40B4-BE49-F238E27FC236}">
                <a16:creationId xmlns:a16="http://schemas.microsoft.com/office/drawing/2014/main" id="{DEDF7BE3-DF7A-4914-AA41-6E75D6623BCE}"/>
              </a:ext>
            </a:extLst>
          </p:cNvPr>
          <p:cNvCxnSpPr/>
          <p:nvPr/>
        </p:nvCxnSpPr>
        <p:spPr>
          <a:xfrm>
            <a:off x="1861624" y="2370656"/>
            <a:ext cx="996170" cy="717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4" name="Grafik 73">
            <a:extLst>
              <a:ext uri="{FF2B5EF4-FFF2-40B4-BE49-F238E27FC236}">
                <a16:creationId xmlns:a16="http://schemas.microsoft.com/office/drawing/2014/main" id="{50FC7C9F-8B15-4FAD-A481-F05116FCDF9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55594" y="4805168"/>
            <a:ext cx="1143000" cy="942298"/>
          </a:xfrm>
          <a:prstGeom prst="rect">
            <a:avLst/>
          </a:prstGeom>
        </p:spPr>
      </p:pic>
      <p:sp>
        <p:nvSpPr>
          <p:cNvPr id="77" name="Textfeld 76">
            <a:extLst>
              <a:ext uri="{FF2B5EF4-FFF2-40B4-BE49-F238E27FC236}">
                <a16:creationId xmlns:a16="http://schemas.microsoft.com/office/drawing/2014/main" id="{5F5833D2-98F7-478A-88A1-9A009C34292F}"/>
              </a:ext>
            </a:extLst>
          </p:cNvPr>
          <p:cNvSpPr txBox="1"/>
          <p:nvPr/>
        </p:nvSpPr>
        <p:spPr>
          <a:xfrm>
            <a:off x="7888434" y="5665582"/>
            <a:ext cx="1477319" cy="400110"/>
          </a:xfrm>
          <a:prstGeom prst="rect">
            <a:avLst/>
          </a:prstGeom>
          <a:noFill/>
        </p:spPr>
        <p:txBody>
          <a:bodyPr wrap="square">
            <a:spAutoFit/>
          </a:bodyPr>
          <a:lstStyle/>
          <a:p>
            <a:pPr marL="0" indent="0">
              <a:buNone/>
            </a:pPr>
            <a:r>
              <a:rPr lang="de-DE" sz="2000" dirty="0"/>
              <a:t>Plasmazelle</a:t>
            </a:r>
            <a:endParaRPr lang="de-DE" dirty="0"/>
          </a:p>
        </p:txBody>
      </p:sp>
      <p:sp>
        <p:nvSpPr>
          <p:cNvPr id="79" name="Textfeld 78">
            <a:extLst>
              <a:ext uri="{FF2B5EF4-FFF2-40B4-BE49-F238E27FC236}">
                <a16:creationId xmlns:a16="http://schemas.microsoft.com/office/drawing/2014/main" id="{08B86EC6-F2FF-4DA3-A770-A57A1A5EA5C9}"/>
              </a:ext>
            </a:extLst>
          </p:cNvPr>
          <p:cNvSpPr txBox="1"/>
          <p:nvPr/>
        </p:nvSpPr>
        <p:spPr>
          <a:xfrm>
            <a:off x="5276433" y="5713118"/>
            <a:ext cx="1600722" cy="400110"/>
          </a:xfrm>
          <a:prstGeom prst="rect">
            <a:avLst/>
          </a:prstGeom>
          <a:noFill/>
        </p:spPr>
        <p:txBody>
          <a:bodyPr wrap="square">
            <a:spAutoFit/>
          </a:bodyPr>
          <a:lstStyle/>
          <a:p>
            <a:pPr marL="0" indent="0">
              <a:buNone/>
            </a:pPr>
            <a:r>
              <a:rPr lang="de-DE" sz="2000" dirty="0"/>
              <a:t>B-Lymphozyt</a:t>
            </a:r>
            <a:endParaRPr lang="de-DE" dirty="0"/>
          </a:p>
        </p:txBody>
      </p:sp>
      <p:cxnSp>
        <p:nvCxnSpPr>
          <p:cNvPr id="81" name="Gerade Verbindung mit Pfeil 80">
            <a:extLst>
              <a:ext uri="{FF2B5EF4-FFF2-40B4-BE49-F238E27FC236}">
                <a16:creationId xmlns:a16="http://schemas.microsoft.com/office/drawing/2014/main" id="{25F3FD29-2134-428A-98F4-66362A62D0F6}"/>
              </a:ext>
            </a:extLst>
          </p:cNvPr>
          <p:cNvCxnSpPr/>
          <p:nvPr/>
        </p:nvCxnSpPr>
        <p:spPr>
          <a:xfrm>
            <a:off x="7274232" y="5314524"/>
            <a:ext cx="7813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Textfeld 82">
            <a:extLst>
              <a:ext uri="{FF2B5EF4-FFF2-40B4-BE49-F238E27FC236}">
                <a16:creationId xmlns:a16="http://schemas.microsoft.com/office/drawing/2014/main" id="{1BFB17FD-FFCD-456D-8917-3B8293EA27BB}"/>
              </a:ext>
            </a:extLst>
          </p:cNvPr>
          <p:cNvSpPr txBox="1"/>
          <p:nvPr/>
        </p:nvSpPr>
        <p:spPr>
          <a:xfrm>
            <a:off x="7314989" y="5322245"/>
            <a:ext cx="736582" cy="369332"/>
          </a:xfrm>
          <a:prstGeom prst="rect">
            <a:avLst/>
          </a:prstGeom>
          <a:noFill/>
        </p:spPr>
        <p:txBody>
          <a:bodyPr wrap="square">
            <a:spAutoFit/>
          </a:bodyPr>
          <a:lstStyle/>
          <a:p>
            <a:r>
              <a:rPr lang="de-DE" dirty="0">
                <a:solidFill>
                  <a:schemeClr val="accent1"/>
                </a:solidFill>
              </a:rPr>
              <a:t>bildet</a:t>
            </a:r>
          </a:p>
        </p:txBody>
      </p:sp>
      <p:sp>
        <p:nvSpPr>
          <p:cNvPr id="84" name="Flussdiagramm: Verbinder 83">
            <a:extLst>
              <a:ext uri="{FF2B5EF4-FFF2-40B4-BE49-F238E27FC236}">
                <a16:creationId xmlns:a16="http://schemas.microsoft.com/office/drawing/2014/main" id="{DE0C06E0-957C-48A9-94C8-4BFB04F49441}"/>
              </a:ext>
            </a:extLst>
          </p:cNvPr>
          <p:cNvSpPr/>
          <p:nvPr/>
        </p:nvSpPr>
        <p:spPr>
          <a:xfrm>
            <a:off x="10034681" y="4702868"/>
            <a:ext cx="950119" cy="907845"/>
          </a:xfrm>
          <a:prstGeom prst="flowChartConnector">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5D5541CD-A670-4040-825B-79E3C3EA85D0}"/>
              </a:ext>
            </a:extLst>
          </p:cNvPr>
          <p:cNvSpPr txBox="1"/>
          <p:nvPr/>
        </p:nvSpPr>
        <p:spPr>
          <a:xfrm rot="5400000">
            <a:off x="8949627" y="4706858"/>
            <a:ext cx="326599" cy="523220"/>
          </a:xfrm>
          <a:prstGeom prst="rect">
            <a:avLst/>
          </a:prstGeom>
          <a:noFill/>
        </p:spPr>
        <p:txBody>
          <a:bodyPr wrap="square">
            <a:spAutoFit/>
          </a:bodyPr>
          <a:lstStyle/>
          <a:p>
            <a:r>
              <a:rPr lang="de-DE" sz="2800" dirty="0">
                <a:solidFill>
                  <a:schemeClr val="accent1"/>
                </a:solidFill>
              </a:rPr>
              <a:t>Y</a:t>
            </a:r>
          </a:p>
        </p:txBody>
      </p:sp>
      <p:sp>
        <p:nvSpPr>
          <p:cNvPr id="88" name="Textfeld 87">
            <a:extLst>
              <a:ext uri="{FF2B5EF4-FFF2-40B4-BE49-F238E27FC236}">
                <a16:creationId xmlns:a16="http://schemas.microsoft.com/office/drawing/2014/main" id="{36C816A1-9797-4875-93E4-B62D0C3D82EC}"/>
              </a:ext>
            </a:extLst>
          </p:cNvPr>
          <p:cNvSpPr txBox="1"/>
          <p:nvPr/>
        </p:nvSpPr>
        <p:spPr>
          <a:xfrm rot="5400000" flipH="1">
            <a:off x="8752238" y="4290481"/>
            <a:ext cx="260881" cy="523220"/>
          </a:xfrm>
          <a:prstGeom prst="rect">
            <a:avLst/>
          </a:prstGeom>
          <a:noFill/>
        </p:spPr>
        <p:txBody>
          <a:bodyPr wrap="square">
            <a:spAutoFit/>
          </a:bodyPr>
          <a:lstStyle/>
          <a:p>
            <a:r>
              <a:rPr lang="de-DE" sz="2800" dirty="0">
                <a:solidFill>
                  <a:schemeClr val="accent1"/>
                </a:solidFill>
              </a:rPr>
              <a:t>Y</a:t>
            </a:r>
          </a:p>
        </p:txBody>
      </p:sp>
      <p:sp>
        <p:nvSpPr>
          <p:cNvPr id="92" name="Halbbogen 91">
            <a:extLst>
              <a:ext uri="{FF2B5EF4-FFF2-40B4-BE49-F238E27FC236}">
                <a16:creationId xmlns:a16="http://schemas.microsoft.com/office/drawing/2014/main" id="{EFAA1056-7715-4C93-BE88-6CED4B41D23E}"/>
              </a:ext>
            </a:extLst>
          </p:cNvPr>
          <p:cNvSpPr/>
          <p:nvPr/>
        </p:nvSpPr>
        <p:spPr>
          <a:xfrm flipV="1">
            <a:off x="6277341" y="5264233"/>
            <a:ext cx="3852645" cy="847257"/>
          </a:xfrm>
          <a:prstGeom prst="blockArc">
            <a:avLst>
              <a:gd name="adj1" fmla="val 10800000"/>
              <a:gd name="adj2" fmla="val 21332783"/>
              <a:gd name="adj3"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3" name="Gleichschenkliges Dreieck 92">
            <a:extLst>
              <a:ext uri="{FF2B5EF4-FFF2-40B4-BE49-F238E27FC236}">
                <a16:creationId xmlns:a16="http://schemas.microsoft.com/office/drawing/2014/main" id="{36FA8714-D4C9-4C42-A02A-06648D806408}"/>
              </a:ext>
            </a:extLst>
          </p:cNvPr>
          <p:cNvSpPr/>
          <p:nvPr/>
        </p:nvSpPr>
        <p:spPr>
          <a:xfrm flipH="1">
            <a:off x="9847377" y="5732915"/>
            <a:ext cx="307173" cy="1023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ysClr val="windowText" lastClr="000000"/>
                </a:solidFill>
              </a:ln>
              <a:solidFill>
                <a:sysClr val="windowText" lastClr="000000"/>
              </a:solidFill>
            </a:endParaRPr>
          </a:p>
        </p:txBody>
      </p:sp>
      <p:sp>
        <p:nvSpPr>
          <p:cNvPr id="95" name="Textfeld 94">
            <a:extLst>
              <a:ext uri="{FF2B5EF4-FFF2-40B4-BE49-F238E27FC236}">
                <a16:creationId xmlns:a16="http://schemas.microsoft.com/office/drawing/2014/main" id="{8187DF72-CF6A-4442-A60F-51EAAC99B0E5}"/>
              </a:ext>
            </a:extLst>
          </p:cNvPr>
          <p:cNvSpPr txBox="1"/>
          <p:nvPr/>
        </p:nvSpPr>
        <p:spPr>
          <a:xfrm>
            <a:off x="10079986" y="5654090"/>
            <a:ext cx="2065665" cy="1323439"/>
          </a:xfrm>
          <a:prstGeom prst="rect">
            <a:avLst/>
          </a:prstGeom>
          <a:noFill/>
        </p:spPr>
        <p:txBody>
          <a:bodyPr wrap="square">
            <a:spAutoFit/>
          </a:bodyPr>
          <a:lstStyle/>
          <a:p>
            <a:pPr marL="0" indent="0">
              <a:buNone/>
            </a:pPr>
            <a:r>
              <a:rPr lang="de-DE" sz="2000" dirty="0"/>
              <a:t>Gedächtniszelle</a:t>
            </a:r>
          </a:p>
          <a:p>
            <a:pPr marL="0" indent="0">
              <a:buNone/>
            </a:pPr>
            <a:r>
              <a:rPr lang="de-DE" sz="2000" dirty="0">
                <a:solidFill>
                  <a:schemeClr val="accent1"/>
                </a:solidFill>
              </a:rPr>
              <a:t>Speichert Merkmale </a:t>
            </a:r>
          </a:p>
          <a:p>
            <a:pPr marL="0" indent="0">
              <a:buNone/>
            </a:pPr>
            <a:r>
              <a:rPr lang="de-DE" sz="2000" dirty="0">
                <a:solidFill>
                  <a:schemeClr val="accent1"/>
                </a:solidFill>
              </a:rPr>
              <a:t>des Erregers</a:t>
            </a:r>
          </a:p>
        </p:txBody>
      </p:sp>
      <p:pic>
        <p:nvPicPr>
          <p:cNvPr id="96" name="Inhaltsplatzhalter 11">
            <a:extLst>
              <a:ext uri="{FF2B5EF4-FFF2-40B4-BE49-F238E27FC236}">
                <a16:creationId xmlns:a16="http://schemas.microsoft.com/office/drawing/2014/main" id="{B3815CA1-3C0F-426C-93CC-D34E83B81E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10425308" y="2741090"/>
            <a:ext cx="1295742" cy="1150619"/>
          </a:xfrm>
          <a:prstGeom prst="rect">
            <a:avLst/>
          </a:prstGeom>
        </p:spPr>
      </p:pic>
      <p:sp>
        <p:nvSpPr>
          <p:cNvPr id="98" name="Textfeld 97">
            <a:extLst>
              <a:ext uri="{FF2B5EF4-FFF2-40B4-BE49-F238E27FC236}">
                <a16:creationId xmlns:a16="http://schemas.microsoft.com/office/drawing/2014/main" id="{C8269E6D-1E8F-421F-A35C-7997DE94B485}"/>
              </a:ext>
            </a:extLst>
          </p:cNvPr>
          <p:cNvSpPr txBox="1"/>
          <p:nvPr/>
        </p:nvSpPr>
        <p:spPr>
          <a:xfrm rot="16200000">
            <a:off x="9250607" y="3750819"/>
            <a:ext cx="297579" cy="523220"/>
          </a:xfrm>
          <a:prstGeom prst="rect">
            <a:avLst/>
          </a:prstGeom>
          <a:noFill/>
        </p:spPr>
        <p:txBody>
          <a:bodyPr wrap="square">
            <a:spAutoFit/>
          </a:bodyPr>
          <a:lstStyle/>
          <a:p>
            <a:r>
              <a:rPr lang="de-DE" sz="2800" dirty="0">
                <a:solidFill>
                  <a:schemeClr val="accent1"/>
                </a:solidFill>
              </a:rPr>
              <a:t>Y</a:t>
            </a:r>
          </a:p>
        </p:txBody>
      </p:sp>
      <p:sp>
        <p:nvSpPr>
          <p:cNvPr id="100" name="Textfeld 99">
            <a:extLst>
              <a:ext uri="{FF2B5EF4-FFF2-40B4-BE49-F238E27FC236}">
                <a16:creationId xmlns:a16="http://schemas.microsoft.com/office/drawing/2014/main" id="{4FC5F236-B10B-4562-9710-BBB42DBC3D8A}"/>
              </a:ext>
            </a:extLst>
          </p:cNvPr>
          <p:cNvSpPr txBox="1"/>
          <p:nvPr/>
        </p:nvSpPr>
        <p:spPr>
          <a:xfrm flipH="1" flipV="1">
            <a:off x="8951622" y="3272138"/>
            <a:ext cx="225642" cy="523220"/>
          </a:xfrm>
          <a:prstGeom prst="rect">
            <a:avLst/>
          </a:prstGeom>
          <a:noFill/>
        </p:spPr>
        <p:txBody>
          <a:bodyPr wrap="square">
            <a:spAutoFit/>
          </a:bodyPr>
          <a:lstStyle/>
          <a:p>
            <a:r>
              <a:rPr lang="de-DE" sz="2800" dirty="0">
                <a:solidFill>
                  <a:schemeClr val="accent1"/>
                </a:solidFill>
              </a:rPr>
              <a:t>Y</a:t>
            </a:r>
          </a:p>
        </p:txBody>
      </p:sp>
      <p:sp>
        <p:nvSpPr>
          <p:cNvPr id="102" name="Textfeld 101">
            <a:extLst>
              <a:ext uri="{FF2B5EF4-FFF2-40B4-BE49-F238E27FC236}">
                <a16:creationId xmlns:a16="http://schemas.microsoft.com/office/drawing/2014/main" id="{B3FCCFC9-5FB0-47E3-84E4-F95266A9A28B}"/>
              </a:ext>
            </a:extLst>
          </p:cNvPr>
          <p:cNvSpPr txBox="1"/>
          <p:nvPr/>
        </p:nvSpPr>
        <p:spPr>
          <a:xfrm rot="16200000" flipH="1" flipV="1">
            <a:off x="8484390" y="4359946"/>
            <a:ext cx="272105" cy="523220"/>
          </a:xfrm>
          <a:prstGeom prst="rect">
            <a:avLst/>
          </a:prstGeom>
          <a:noFill/>
        </p:spPr>
        <p:txBody>
          <a:bodyPr wrap="square">
            <a:spAutoFit/>
          </a:bodyPr>
          <a:lstStyle/>
          <a:p>
            <a:r>
              <a:rPr lang="de-DE" sz="2800" dirty="0">
                <a:solidFill>
                  <a:schemeClr val="accent1"/>
                </a:solidFill>
              </a:rPr>
              <a:t>Y</a:t>
            </a:r>
          </a:p>
        </p:txBody>
      </p:sp>
      <p:sp>
        <p:nvSpPr>
          <p:cNvPr id="104" name="Textfeld 103">
            <a:extLst>
              <a:ext uri="{FF2B5EF4-FFF2-40B4-BE49-F238E27FC236}">
                <a16:creationId xmlns:a16="http://schemas.microsoft.com/office/drawing/2014/main" id="{FD9A1FC7-E1D6-4656-8858-89099BF0B5AF}"/>
              </a:ext>
            </a:extLst>
          </p:cNvPr>
          <p:cNvSpPr txBox="1"/>
          <p:nvPr/>
        </p:nvSpPr>
        <p:spPr>
          <a:xfrm rot="16200000" flipH="1" flipV="1">
            <a:off x="8783018" y="3965172"/>
            <a:ext cx="83758" cy="523220"/>
          </a:xfrm>
          <a:prstGeom prst="rect">
            <a:avLst/>
          </a:prstGeom>
          <a:noFill/>
        </p:spPr>
        <p:txBody>
          <a:bodyPr wrap="square">
            <a:spAutoFit/>
          </a:bodyPr>
          <a:lstStyle/>
          <a:p>
            <a:r>
              <a:rPr lang="de-DE" sz="2800" dirty="0">
                <a:solidFill>
                  <a:schemeClr val="accent1"/>
                </a:solidFill>
              </a:rPr>
              <a:t>Y</a:t>
            </a:r>
          </a:p>
        </p:txBody>
      </p:sp>
      <p:pic>
        <p:nvPicPr>
          <p:cNvPr id="105" name="Inhaltsplatzhalter 14" descr="Ein Bild, das Keramikwaren, Porzellan enthält.&#10;&#10;Automatisch generierte Beschreibung">
            <a:extLst>
              <a:ext uri="{FF2B5EF4-FFF2-40B4-BE49-F238E27FC236}">
                <a16:creationId xmlns:a16="http://schemas.microsoft.com/office/drawing/2014/main" id="{BBC28AC5-00D0-43C7-9A51-02A729AFF5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09356" y="3640674"/>
            <a:ext cx="574297" cy="574297"/>
          </a:xfrm>
          <a:prstGeom prst="rect">
            <a:avLst/>
          </a:prstGeom>
        </p:spPr>
      </p:pic>
      <p:pic>
        <p:nvPicPr>
          <p:cNvPr id="106" name="Inhaltsplatzhalter 14" descr="Ein Bild, das Keramikwaren, Porzellan enthält.&#10;&#10;Automatisch generierte Beschreibung">
            <a:extLst>
              <a:ext uri="{FF2B5EF4-FFF2-40B4-BE49-F238E27FC236}">
                <a16:creationId xmlns:a16="http://schemas.microsoft.com/office/drawing/2014/main" id="{3EFF92BC-F4C0-4659-8619-F34C90EB8D4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37785" y="3233455"/>
            <a:ext cx="523221" cy="523221"/>
          </a:xfrm>
          <a:prstGeom prst="rect">
            <a:avLst/>
          </a:prstGeom>
        </p:spPr>
      </p:pic>
      <p:pic>
        <p:nvPicPr>
          <p:cNvPr id="107" name="Inhaltsplatzhalter 14" descr="Ein Bild, das Keramikwaren, Porzellan enthält.&#10;&#10;Automatisch generierte Beschreibung">
            <a:extLst>
              <a:ext uri="{FF2B5EF4-FFF2-40B4-BE49-F238E27FC236}">
                <a16:creationId xmlns:a16="http://schemas.microsoft.com/office/drawing/2014/main" id="{49CC1E71-A47E-4246-82CE-BC262B31F3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46535" y="4040365"/>
            <a:ext cx="568403" cy="568403"/>
          </a:xfrm>
          <a:prstGeom prst="rect">
            <a:avLst/>
          </a:prstGeom>
        </p:spPr>
      </p:pic>
      <p:sp>
        <p:nvSpPr>
          <p:cNvPr id="110" name="Bogen 109">
            <a:extLst>
              <a:ext uri="{FF2B5EF4-FFF2-40B4-BE49-F238E27FC236}">
                <a16:creationId xmlns:a16="http://schemas.microsoft.com/office/drawing/2014/main" id="{253ED3DA-9BD1-4A81-A9E9-EA8772227694}"/>
              </a:ext>
            </a:extLst>
          </p:cNvPr>
          <p:cNvSpPr/>
          <p:nvPr/>
        </p:nvSpPr>
        <p:spPr>
          <a:xfrm>
            <a:off x="9675141" y="2977698"/>
            <a:ext cx="809690" cy="511513"/>
          </a:xfrm>
          <a:prstGeom prst="arc">
            <a:avLst>
              <a:gd name="adj1" fmla="val 11783074"/>
              <a:gd name="adj2" fmla="val 19709884"/>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1" name="Gleichschenkliges Dreieck 110">
            <a:extLst>
              <a:ext uri="{FF2B5EF4-FFF2-40B4-BE49-F238E27FC236}">
                <a16:creationId xmlns:a16="http://schemas.microsoft.com/office/drawing/2014/main" id="{4DC0C487-F3A1-4D58-B21B-56111E2F1A9D}"/>
              </a:ext>
            </a:extLst>
          </p:cNvPr>
          <p:cNvSpPr/>
          <p:nvPr/>
        </p:nvSpPr>
        <p:spPr>
          <a:xfrm flipV="1">
            <a:off x="9602643" y="3179703"/>
            <a:ext cx="199969" cy="147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ysClr val="windowText" lastClr="000000"/>
                </a:solidFill>
              </a:ln>
              <a:solidFill>
                <a:schemeClr val="bg2">
                  <a:lumMod val="10000"/>
                </a:schemeClr>
              </a:solidFill>
            </a:endParaRPr>
          </a:p>
        </p:txBody>
      </p:sp>
      <p:sp>
        <p:nvSpPr>
          <p:cNvPr id="113" name="Ellipse 112">
            <a:extLst>
              <a:ext uri="{FF2B5EF4-FFF2-40B4-BE49-F238E27FC236}">
                <a16:creationId xmlns:a16="http://schemas.microsoft.com/office/drawing/2014/main" id="{FFCC2B4F-4A53-4D0A-B994-661FB68253AB}"/>
              </a:ext>
            </a:extLst>
          </p:cNvPr>
          <p:cNvSpPr/>
          <p:nvPr/>
        </p:nvSpPr>
        <p:spPr>
          <a:xfrm flipV="1">
            <a:off x="5649367" y="1071702"/>
            <a:ext cx="1295741" cy="820267"/>
          </a:xfrm>
          <a:prstGeom prst="ellips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t="100000" r="100000"/>
            </a:path>
            <a:tileRect l="-100000" b="-100000"/>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lussdiagramm: Verbinder 113">
            <a:extLst>
              <a:ext uri="{FF2B5EF4-FFF2-40B4-BE49-F238E27FC236}">
                <a16:creationId xmlns:a16="http://schemas.microsoft.com/office/drawing/2014/main" id="{37AB050F-6FCC-4B84-B62B-66C7EAC849C8}"/>
              </a:ext>
            </a:extLst>
          </p:cNvPr>
          <p:cNvSpPr/>
          <p:nvPr/>
        </p:nvSpPr>
        <p:spPr>
          <a:xfrm>
            <a:off x="5805377" y="1372661"/>
            <a:ext cx="372139" cy="375485"/>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Flussdiagramm: Verbinder 114">
            <a:extLst>
              <a:ext uri="{FF2B5EF4-FFF2-40B4-BE49-F238E27FC236}">
                <a16:creationId xmlns:a16="http://schemas.microsoft.com/office/drawing/2014/main" id="{4D9FAD60-94A5-4EBF-8469-475087487E34}"/>
              </a:ext>
            </a:extLst>
          </p:cNvPr>
          <p:cNvSpPr/>
          <p:nvPr/>
        </p:nvSpPr>
        <p:spPr>
          <a:xfrm>
            <a:off x="10210624" y="4981173"/>
            <a:ext cx="604497" cy="504166"/>
          </a:xfrm>
          <a:prstGeom prst="flowChartConnector">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7030A0"/>
                </a:solidFill>
              </a:ln>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a:endParaRPr>
          </a:p>
        </p:txBody>
      </p:sp>
      <p:sp>
        <p:nvSpPr>
          <p:cNvPr id="116" name="Flussdiagramm: Verbinder 115">
            <a:extLst>
              <a:ext uri="{FF2B5EF4-FFF2-40B4-BE49-F238E27FC236}">
                <a16:creationId xmlns:a16="http://schemas.microsoft.com/office/drawing/2014/main" id="{201C9091-30B4-4B84-B31C-8293D5671A23}"/>
              </a:ext>
            </a:extLst>
          </p:cNvPr>
          <p:cNvSpPr/>
          <p:nvPr/>
        </p:nvSpPr>
        <p:spPr>
          <a:xfrm>
            <a:off x="6492868" y="1233814"/>
            <a:ext cx="110121" cy="79796"/>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030A0"/>
              </a:solidFill>
            </a:endParaRPr>
          </a:p>
        </p:txBody>
      </p:sp>
      <mc:AlternateContent xmlns:mc="http://schemas.openxmlformats.org/markup-compatibility/2006" xmlns:p14="http://schemas.microsoft.com/office/powerpoint/2010/main">
        <mc:Choice Requires="p14">
          <p:contentPart p14:bwMode="auto" r:id="rId10">
            <p14:nvContentPartPr>
              <p14:cNvPr id="117" name="Freihand 116">
                <a:extLst>
                  <a:ext uri="{FF2B5EF4-FFF2-40B4-BE49-F238E27FC236}">
                    <a16:creationId xmlns:a16="http://schemas.microsoft.com/office/drawing/2014/main" id="{5FCC97C1-E51B-421D-95C2-D96AC738A5C6}"/>
                  </a:ext>
                </a:extLst>
              </p14:cNvPr>
              <p14:cNvContentPartPr/>
              <p14:nvPr/>
            </p14:nvContentPartPr>
            <p14:xfrm>
              <a:off x="6654360" y="1625200"/>
              <a:ext cx="360" cy="360"/>
            </p14:xfrm>
          </p:contentPart>
        </mc:Choice>
        <mc:Fallback xmlns="">
          <p:pic>
            <p:nvPicPr>
              <p:cNvPr id="117" name="Freihand 116">
                <a:extLst>
                  <a:ext uri="{FF2B5EF4-FFF2-40B4-BE49-F238E27FC236}">
                    <a16:creationId xmlns:a16="http://schemas.microsoft.com/office/drawing/2014/main" id="{5FCC97C1-E51B-421D-95C2-D96AC738A5C6}"/>
                  </a:ext>
                </a:extLst>
              </p:cNvPr>
              <p:cNvPicPr/>
              <p:nvPr/>
            </p:nvPicPr>
            <p:blipFill>
              <a:blip r:embed="rId11"/>
              <a:stretch>
                <a:fillRect/>
              </a:stretch>
            </p:blipFill>
            <p:spPr>
              <a:xfrm>
                <a:off x="6645720" y="1616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8" name="Freihand 117">
                <a:extLst>
                  <a:ext uri="{FF2B5EF4-FFF2-40B4-BE49-F238E27FC236}">
                    <a16:creationId xmlns:a16="http://schemas.microsoft.com/office/drawing/2014/main" id="{061A62D7-2C5D-4083-9E03-7BF21A4ADDE1}"/>
                  </a:ext>
                </a:extLst>
              </p14:cNvPr>
              <p14:cNvContentPartPr/>
              <p14:nvPr/>
            </p14:nvContentPartPr>
            <p14:xfrm>
              <a:off x="6745800" y="1411720"/>
              <a:ext cx="360" cy="360"/>
            </p14:xfrm>
          </p:contentPart>
        </mc:Choice>
        <mc:Fallback xmlns="">
          <p:pic>
            <p:nvPicPr>
              <p:cNvPr id="118" name="Freihand 117">
                <a:extLst>
                  <a:ext uri="{FF2B5EF4-FFF2-40B4-BE49-F238E27FC236}">
                    <a16:creationId xmlns:a16="http://schemas.microsoft.com/office/drawing/2014/main" id="{061A62D7-2C5D-4083-9E03-7BF21A4ADDE1}"/>
                  </a:ext>
                </a:extLst>
              </p:cNvPr>
              <p:cNvPicPr/>
              <p:nvPr/>
            </p:nvPicPr>
            <p:blipFill>
              <a:blip r:embed="rId11"/>
              <a:stretch>
                <a:fillRect/>
              </a:stretch>
            </p:blipFill>
            <p:spPr>
              <a:xfrm>
                <a:off x="6736800" y="1402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Freihand 118">
                <a:extLst>
                  <a:ext uri="{FF2B5EF4-FFF2-40B4-BE49-F238E27FC236}">
                    <a16:creationId xmlns:a16="http://schemas.microsoft.com/office/drawing/2014/main" id="{DC6D9AD1-3C71-4A9F-9572-48D2F44D5DFC}"/>
                  </a:ext>
                </a:extLst>
              </p14:cNvPr>
              <p14:cNvContentPartPr/>
              <p14:nvPr/>
            </p14:nvContentPartPr>
            <p14:xfrm>
              <a:off x="6613680" y="1410640"/>
              <a:ext cx="57240" cy="52200"/>
            </p14:xfrm>
          </p:contentPart>
        </mc:Choice>
        <mc:Fallback xmlns="">
          <p:pic>
            <p:nvPicPr>
              <p:cNvPr id="119" name="Freihand 118">
                <a:extLst>
                  <a:ext uri="{FF2B5EF4-FFF2-40B4-BE49-F238E27FC236}">
                    <a16:creationId xmlns:a16="http://schemas.microsoft.com/office/drawing/2014/main" id="{DC6D9AD1-3C71-4A9F-9572-48D2F44D5DFC}"/>
                  </a:ext>
                </a:extLst>
              </p:cNvPr>
              <p:cNvPicPr/>
              <p:nvPr/>
            </p:nvPicPr>
            <p:blipFill>
              <a:blip r:embed="rId14"/>
              <a:stretch>
                <a:fillRect/>
              </a:stretch>
            </p:blipFill>
            <p:spPr>
              <a:xfrm>
                <a:off x="6604680" y="1402000"/>
                <a:ext cx="74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0" name="Freihand 119">
                <a:extLst>
                  <a:ext uri="{FF2B5EF4-FFF2-40B4-BE49-F238E27FC236}">
                    <a16:creationId xmlns:a16="http://schemas.microsoft.com/office/drawing/2014/main" id="{3EE88AD2-411E-4B9B-9BFF-6E21B575A944}"/>
                  </a:ext>
                </a:extLst>
              </p14:cNvPr>
              <p14:cNvContentPartPr/>
              <p14:nvPr/>
            </p14:nvContentPartPr>
            <p14:xfrm>
              <a:off x="6786480" y="1574440"/>
              <a:ext cx="360" cy="360"/>
            </p14:xfrm>
          </p:contentPart>
        </mc:Choice>
        <mc:Fallback xmlns="">
          <p:pic>
            <p:nvPicPr>
              <p:cNvPr id="120" name="Freihand 119">
                <a:extLst>
                  <a:ext uri="{FF2B5EF4-FFF2-40B4-BE49-F238E27FC236}">
                    <a16:creationId xmlns:a16="http://schemas.microsoft.com/office/drawing/2014/main" id="{3EE88AD2-411E-4B9B-9BFF-6E21B575A944}"/>
                  </a:ext>
                </a:extLst>
              </p:cNvPr>
              <p:cNvPicPr/>
              <p:nvPr/>
            </p:nvPicPr>
            <p:blipFill>
              <a:blip r:embed="rId11"/>
              <a:stretch>
                <a:fillRect/>
              </a:stretch>
            </p:blipFill>
            <p:spPr>
              <a:xfrm>
                <a:off x="6777480" y="1565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1" name="Freihand 120">
                <a:extLst>
                  <a:ext uri="{FF2B5EF4-FFF2-40B4-BE49-F238E27FC236}">
                    <a16:creationId xmlns:a16="http://schemas.microsoft.com/office/drawing/2014/main" id="{23ED0369-D1AB-402E-A5AE-6A72FC7E2847}"/>
                  </a:ext>
                </a:extLst>
              </p14:cNvPr>
              <p14:cNvContentPartPr/>
              <p14:nvPr/>
            </p14:nvContentPartPr>
            <p14:xfrm>
              <a:off x="6573360" y="1747240"/>
              <a:ext cx="360" cy="360"/>
            </p14:xfrm>
          </p:contentPart>
        </mc:Choice>
        <mc:Fallback xmlns="">
          <p:pic>
            <p:nvPicPr>
              <p:cNvPr id="121" name="Freihand 120">
                <a:extLst>
                  <a:ext uri="{FF2B5EF4-FFF2-40B4-BE49-F238E27FC236}">
                    <a16:creationId xmlns:a16="http://schemas.microsoft.com/office/drawing/2014/main" id="{23ED0369-D1AB-402E-A5AE-6A72FC7E2847}"/>
                  </a:ext>
                </a:extLst>
              </p:cNvPr>
              <p:cNvPicPr/>
              <p:nvPr/>
            </p:nvPicPr>
            <p:blipFill>
              <a:blip r:embed="rId11"/>
              <a:stretch>
                <a:fillRect/>
              </a:stretch>
            </p:blipFill>
            <p:spPr>
              <a:xfrm>
                <a:off x="6564360" y="1738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 name="Freihand 121">
                <a:extLst>
                  <a:ext uri="{FF2B5EF4-FFF2-40B4-BE49-F238E27FC236}">
                    <a16:creationId xmlns:a16="http://schemas.microsoft.com/office/drawing/2014/main" id="{22FDC6E7-23AB-4B8A-9405-0FA2A2616A2D}"/>
                  </a:ext>
                </a:extLst>
              </p14:cNvPr>
              <p14:cNvContentPartPr/>
              <p14:nvPr/>
            </p14:nvContentPartPr>
            <p14:xfrm>
              <a:off x="6501720" y="1635280"/>
              <a:ext cx="360" cy="360"/>
            </p14:xfrm>
          </p:contentPart>
        </mc:Choice>
        <mc:Fallback xmlns="">
          <p:pic>
            <p:nvPicPr>
              <p:cNvPr id="122" name="Freihand 121">
                <a:extLst>
                  <a:ext uri="{FF2B5EF4-FFF2-40B4-BE49-F238E27FC236}">
                    <a16:creationId xmlns:a16="http://schemas.microsoft.com/office/drawing/2014/main" id="{22FDC6E7-23AB-4B8A-9405-0FA2A2616A2D}"/>
                  </a:ext>
                </a:extLst>
              </p:cNvPr>
              <p:cNvPicPr/>
              <p:nvPr/>
            </p:nvPicPr>
            <p:blipFill>
              <a:blip r:embed="rId11"/>
              <a:stretch>
                <a:fillRect/>
              </a:stretch>
            </p:blipFill>
            <p:spPr>
              <a:xfrm>
                <a:off x="6493080" y="1626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 name="Freihand 122">
                <a:extLst>
                  <a:ext uri="{FF2B5EF4-FFF2-40B4-BE49-F238E27FC236}">
                    <a16:creationId xmlns:a16="http://schemas.microsoft.com/office/drawing/2014/main" id="{BAF15EF7-CA2C-4473-A94F-FFD10DB143BA}"/>
                  </a:ext>
                </a:extLst>
              </p14:cNvPr>
              <p14:cNvContentPartPr/>
              <p14:nvPr/>
            </p14:nvContentPartPr>
            <p14:xfrm>
              <a:off x="6481560" y="1411720"/>
              <a:ext cx="360" cy="360"/>
            </p14:xfrm>
          </p:contentPart>
        </mc:Choice>
        <mc:Fallback xmlns="">
          <p:pic>
            <p:nvPicPr>
              <p:cNvPr id="123" name="Freihand 122">
                <a:extLst>
                  <a:ext uri="{FF2B5EF4-FFF2-40B4-BE49-F238E27FC236}">
                    <a16:creationId xmlns:a16="http://schemas.microsoft.com/office/drawing/2014/main" id="{BAF15EF7-CA2C-4473-A94F-FFD10DB143BA}"/>
                  </a:ext>
                </a:extLst>
              </p:cNvPr>
              <p:cNvPicPr/>
              <p:nvPr/>
            </p:nvPicPr>
            <p:blipFill>
              <a:blip r:embed="rId11"/>
              <a:stretch>
                <a:fillRect/>
              </a:stretch>
            </p:blipFill>
            <p:spPr>
              <a:xfrm>
                <a:off x="6472920" y="14027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4" name="Freihand 123">
                <a:extLst>
                  <a:ext uri="{FF2B5EF4-FFF2-40B4-BE49-F238E27FC236}">
                    <a16:creationId xmlns:a16="http://schemas.microsoft.com/office/drawing/2014/main" id="{C7C25CDC-7007-4B8F-9E95-77DDA7009C6D}"/>
                  </a:ext>
                </a:extLst>
              </p14:cNvPr>
              <p14:cNvContentPartPr/>
              <p14:nvPr/>
            </p14:nvContentPartPr>
            <p14:xfrm>
              <a:off x="6369960" y="1300480"/>
              <a:ext cx="360" cy="360"/>
            </p14:xfrm>
          </p:contentPart>
        </mc:Choice>
        <mc:Fallback xmlns="">
          <p:pic>
            <p:nvPicPr>
              <p:cNvPr id="124" name="Freihand 123">
                <a:extLst>
                  <a:ext uri="{FF2B5EF4-FFF2-40B4-BE49-F238E27FC236}">
                    <a16:creationId xmlns:a16="http://schemas.microsoft.com/office/drawing/2014/main" id="{C7C25CDC-7007-4B8F-9E95-77DDA7009C6D}"/>
                  </a:ext>
                </a:extLst>
              </p:cNvPr>
              <p:cNvPicPr/>
              <p:nvPr/>
            </p:nvPicPr>
            <p:blipFill>
              <a:blip r:embed="rId11"/>
              <a:stretch>
                <a:fillRect/>
              </a:stretch>
            </p:blipFill>
            <p:spPr>
              <a:xfrm>
                <a:off x="6360960" y="1291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5" name="Freihand 124">
                <a:extLst>
                  <a:ext uri="{FF2B5EF4-FFF2-40B4-BE49-F238E27FC236}">
                    <a16:creationId xmlns:a16="http://schemas.microsoft.com/office/drawing/2014/main" id="{958A725D-8D1F-4433-91B3-412F9A5BC8C4}"/>
                  </a:ext>
                </a:extLst>
              </p14:cNvPr>
              <p14:cNvContentPartPr/>
              <p14:nvPr/>
            </p14:nvContentPartPr>
            <p14:xfrm>
              <a:off x="6544200" y="1554640"/>
              <a:ext cx="54000" cy="59400"/>
            </p14:xfrm>
          </p:contentPart>
        </mc:Choice>
        <mc:Fallback xmlns="">
          <p:pic>
            <p:nvPicPr>
              <p:cNvPr id="125" name="Freihand 124">
                <a:extLst>
                  <a:ext uri="{FF2B5EF4-FFF2-40B4-BE49-F238E27FC236}">
                    <a16:creationId xmlns:a16="http://schemas.microsoft.com/office/drawing/2014/main" id="{958A725D-8D1F-4433-91B3-412F9A5BC8C4}"/>
                  </a:ext>
                </a:extLst>
              </p:cNvPr>
              <p:cNvPicPr/>
              <p:nvPr/>
            </p:nvPicPr>
            <p:blipFill>
              <a:blip r:embed="rId21"/>
              <a:stretch>
                <a:fillRect/>
              </a:stretch>
            </p:blipFill>
            <p:spPr>
              <a:xfrm>
                <a:off x="6535200" y="1546000"/>
                <a:ext cx="71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6" name="Freihand 125">
                <a:extLst>
                  <a:ext uri="{FF2B5EF4-FFF2-40B4-BE49-F238E27FC236}">
                    <a16:creationId xmlns:a16="http://schemas.microsoft.com/office/drawing/2014/main" id="{380C8892-A524-45CF-A6A7-15B852E1E9EE}"/>
                  </a:ext>
                </a:extLst>
              </p14:cNvPr>
              <p14:cNvContentPartPr/>
              <p14:nvPr/>
            </p14:nvContentPartPr>
            <p14:xfrm>
              <a:off x="6828240" y="1571200"/>
              <a:ext cx="20880" cy="23760"/>
            </p14:xfrm>
          </p:contentPart>
        </mc:Choice>
        <mc:Fallback xmlns="">
          <p:pic>
            <p:nvPicPr>
              <p:cNvPr id="126" name="Freihand 125">
                <a:extLst>
                  <a:ext uri="{FF2B5EF4-FFF2-40B4-BE49-F238E27FC236}">
                    <a16:creationId xmlns:a16="http://schemas.microsoft.com/office/drawing/2014/main" id="{380C8892-A524-45CF-A6A7-15B852E1E9EE}"/>
                  </a:ext>
                </a:extLst>
              </p:cNvPr>
              <p:cNvPicPr/>
              <p:nvPr/>
            </p:nvPicPr>
            <p:blipFill>
              <a:blip r:embed="rId23"/>
              <a:stretch>
                <a:fillRect/>
              </a:stretch>
            </p:blipFill>
            <p:spPr>
              <a:xfrm>
                <a:off x="6819240" y="1562560"/>
                <a:ext cx="38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7" name="Freihand 126">
                <a:extLst>
                  <a:ext uri="{FF2B5EF4-FFF2-40B4-BE49-F238E27FC236}">
                    <a16:creationId xmlns:a16="http://schemas.microsoft.com/office/drawing/2014/main" id="{9A98F64E-64BC-471E-8D4E-6D2CAA83F899}"/>
                  </a:ext>
                </a:extLst>
              </p14:cNvPr>
              <p14:cNvContentPartPr/>
              <p14:nvPr/>
            </p14:nvContentPartPr>
            <p14:xfrm>
              <a:off x="6692880" y="1277080"/>
              <a:ext cx="82800" cy="101520"/>
            </p14:xfrm>
          </p:contentPart>
        </mc:Choice>
        <mc:Fallback xmlns="">
          <p:pic>
            <p:nvPicPr>
              <p:cNvPr id="127" name="Freihand 126">
                <a:extLst>
                  <a:ext uri="{FF2B5EF4-FFF2-40B4-BE49-F238E27FC236}">
                    <a16:creationId xmlns:a16="http://schemas.microsoft.com/office/drawing/2014/main" id="{9A98F64E-64BC-471E-8D4E-6D2CAA83F899}"/>
                  </a:ext>
                </a:extLst>
              </p:cNvPr>
              <p:cNvPicPr/>
              <p:nvPr/>
            </p:nvPicPr>
            <p:blipFill>
              <a:blip r:embed="rId25"/>
              <a:stretch>
                <a:fillRect/>
              </a:stretch>
            </p:blipFill>
            <p:spPr>
              <a:xfrm>
                <a:off x="6684240" y="1268080"/>
                <a:ext cx="100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Freihand 127">
                <a:extLst>
                  <a:ext uri="{FF2B5EF4-FFF2-40B4-BE49-F238E27FC236}">
                    <a16:creationId xmlns:a16="http://schemas.microsoft.com/office/drawing/2014/main" id="{DB2E8D3D-D5F0-45E7-9D61-093D5CB2980D}"/>
                  </a:ext>
                </a:extLst>
              </p14:cNvPr>
              <p14:cNvContentPartPr/>
              <p14:nvPr/>
            </p14:nvContentPartPr>
            <p14:xfrm>
              <a:off x="6692160" y="1612960"/>
              <a:ext cx="105840" cy="100080"/>
            </p14:xfrm>
          </p:contentPart>
        </mc:Choice>
        <mc:Fallback xmlns="">
          <p:pic>
            <p:nvPicPr>
              <p:cNvPr id="128" name="Freihand 127">
                <a:extLst>
                  <a:ext uri="{FF2B5EF4-FFF2-40B4-BE49-F238E27FC236}">
                    <a16:creationId xmlns:a16="http://schemas.microsoft.com/office/drawing/2014/main" id="{DB2E8D3D-D5F0-45E7-9D61-093D5CB2980D}"/>
                  </a:ext>
                </a:extLst>
              </p:cNvPr>
              <p:cNvPicPr/>
              <p:nvPr/>
            </p:nvPicPr>
            <p:blipFill>
              <a:blip r:embed="rId27"/>
              <a:stretch>
                <a:fillRect/>
              </a:stretch>
            </p:blipFill>
            <p:spPr>
              <a:xfrm>
                <a:off x="6683520" y="1603960"/>
                <a:ext cx="123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9" name="Freihand 128">
                <a:extLst>
                  <a:ext uri="{FF2B5EF4-FFF2-40B4-BE49-F238E27FC236}">
                    <a16:creationId xmlns:a16="http://schemas.microsoft.com/office/drawing/2014/main" id="{5A9C17A2-B3C3-4310-8AF7-A486F69CE7C0}"/>
                  </a:ext>
                </a:extLst>
              </p14:cNvPr>
              <p14:cNvContentPartPr/>
              <p14:nvPr/>
            </p14:nvContentPartPr>
            <p14:xfrm>
              <a:off x="6461400" y="1696480"/>
              <a:ext cx="360" cy="360"/>
            </p14:xfrm>
          </p:contentPart>
        </mc:Choice>
        <mc:Fallback xmlns="">
          <p:pic>
            <p:nvPicPr>
              <p:cNvPr id="129" name="Freihand 128">
                <a:extLst>
                  <a:ext uri="{FF2B5EF4-FFF2-40B4-BE49-F238E27FC236}">
                    <a16:creationId xmlns:a16="http://schemas.microsoft.com/office/drawing/2014/main" id="{5A9C17A2-B3C3-4310-8AF7-A486F69CE7C0}"/>
                  </a:ext>
                </a:extLst>
              </p:cNvPr>
              <p:cNvPicPr/>
              <p:nvPr/>
            </p:nvPicPr>
            <p:blipFill>
              <a:blip r:embed="rId11"/>
              <a:stretch>
                <a:fillRect/>
              </a:stretch>
            </p:blipFill>
            <p:spPr>
              <a:xfrm>
                <a:off x="6452760" y="1687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Freihand 129">
                <a:extLst>
                  <a:ext uri="{FF2B5EF4-FFF2-40B4-BE49-F238E27FC236}">
                    <a16:creationId xmlns:a16="http://schemas.microsoft.com/office/drawing/2014/main" id="{90797546-C9E0-43FC-91A4-71825D576C89}"/>
                  </a:ext>
                </a:extLst>
              </p14:cNvPr>
              <p14:cNvContentPartPr/>
              <p14:nvPr/>
            </p14:nvContentPartPr>
            <p14:xfrm>
              <a:off x="6593520" y="1727080"/>
              <a:ext cx="360" cy="360"/>
            </p14:xfrm>
          </p:contentPart>
        </mc:Choice>
        <mc:Fallback xmlns="">
          <p:pic>
            <p:nvPicPr>
              <p:cNvPr id="130" name="Freihand 129">
                <a:extLst>
                  <a:ext uri="{FF2B5EF4-FFF2-40B4-BE49-F238E27FC236}">
                    <a16:creationId xmlns:a16="http://schemas.microsoft.com/office/drawing/2014/main" id="{90797546-C9E0-43FC-91A4-71825D576C89}"/>
                  </a:ext>
                </a:extLst>
              </p:cNvPr>
              <p:cNvPicPr/>
              <p:nvPr/>
            </p:nvPicPr>
            <p:blipFill>
              <a:blip r:embed="rId11"/>
              <a:stretch>
                <a:fillRect/>
              </a:stretch>
            </p:blipFill>
            <p:spPr>
              <a:xfrm>
                <a:off x="6584520" y="1718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1" name="Freihand 130">
                <a:extLst>
                  <a:ext uri="{FF2B5EF4-FFF2-40B4-BE49-F238E27FC236}">
                    <a16:creationId xmlns:a16="http://schemas.microsoft.com/office/drawing/2014/main" id="{7A9CE422-9092-4E22-ADFD-BCA7DF05EC81}"/>
                  </a:ext>
                </a:extLst>
              </p14:cNvPr>
              <p14:cNvContentPartPr/>
              <p14:nvPr/>
            </p14:nvContentPartPr>
            <p14:xfrm>
              <a:off x="6491640" y="1300480"/>
              <a:ext cx="360" cy="360"/>
            </p14:xfrm>
          </p:contentPart>
        </mc:Choice>
        <mc:Fallback xmlns="">
          <p:pic>
            <p:nvPicPr>
              <p:cNvPr id="131" name="Freihand 130">
                <a:extLst>
                  <a:ext uri="{FF2B5EF4-FFF2-40B4-BE49-F238E27FC236}">
                    <a16:creationId xmlns:a16="http://schemas.microsoft.com/office/drawing/2014/main" id="{7A9CE422-9092-4E22-ADFD-BCA7DF05EC81}"/>
                  </a:ext>
                </a:extLst>
              </p:cNvPr>
              <p:cNvPicPr/>
              <p:nvPr/>
            </p:nvPicPr>
            <p:blipFill>
              <a:blip r:embed="rId11"/>
              <a:stretch>
                <a:fillRect/>
              </a:stretch>
            </p:blipFill>
            <p:spPr>
              <a:xfrm>
                <a:off x="6483000" y="1291480"/>
                <a:ext cx="18000" cy="18000"/>
              </a:xfrm>
              <a:prstGeom prst="rect">
                <a:avLst/>
              </a:prstGeom>
            </p:spPr>
          </p:pic>
        </mc:Fallback>
      </mc:AlternateContent>
      <p:grpSp>
        <p:nvGrpSpPr>
          <p:cNvPr id="140" name="Gruppieren 139">
            <a:extLst>
              <a:ext uri="{FF2B5EF4-FFF2-40B4-BE49-F238E27FC236}">
                <a16:creationId xmlns:a16="http://schemas.microsoft.com/office/drawing/2014/main" id="{ED07304E-5C26-43F7-B549-6AA903C68D11}"/>
              </a:ext>
            </a:extLst>
          </p:cNvPr>
          <p:cNvGrpSpPr/>
          <p:nvPr/>
        </p:nvGrpSpPr>
        <p:grpSpPr>
          <a:xfrm>
            <a:off x="6390480" y="1168000"/>
            <a:ext cx="360" cy="20880"/>
            <a:chOff x="6390480" y="1168000"/>
            <a:chExt cx="360" cy="20880"/>
          </a:xfrm>
        </p:grpSpPr>
        <mc:AlternateContent xmlns:mc="http://schemas.openxmlformats.org/markup-compatibility/2006" xmlns:p14="http://schemas.microsoft.com/office/powerpoint/2010/main">
          <mc:Choice Requires="p14">
            <p:contentPart p14:bwMode="auto" r:id="rId31">
              <p14:nvContentPartPr>
                <p14:cNvPr id="132" name="Freihand 131">
                  <a:extLst>
                    <a:ext uri="{FF2B5EF4-FFF2-40B4-BE49-F238E27FC236}">
                      <a16:creationId xmlns:a16="http://schemas.microsoft.com/office/drawing/2014/main" id="{444F54D8-53BA-40B4-BF82-3395B1938690}"/>
                    </a:ext>
                  </a:extLst>
                </p14:cNvPr>
                <p14:cNvContentPartPr/>
                <p14:nvPr/>
              </p14:nvContentPartPr>
              <p14:xfrm>
                <a:off x="6390480" y="1188520"/>
                <a:ext cx="360" cy="360"/>
              </p14:xfrm>
            </p:contentPart>
          </mc:Choice>
          <mc:Fallback xmlns="">
            <p:pic>
              <p:nvPicPr>
                <p:cNvPr id="132" name="Freihand 131">
                  <a:extLst>
                    <a:ext uri="{FF2B5EF4-FFF2-40B4-BE49-F238E27FC236}">
                      <a16:creationId xmlns:a16="http://schemas.microsoft.com/office/drawing/2014/main" id="{444F54D8-53BA-40B4-BF82-3395B1938690}"/>
                    </a:ext>
                  </a:extLst>
                </p:cNvPr>
                <p:cNvPicPr/>
                <p:nvPr/>
              </p:nvPicPr>
              <p:blipFill>
                <a:blip r:embed="rId11"/>
                <a:stretch>
                  <a:fillRect/>
                </a:stretch>
              </p:blipFill>
              <p:spPr>
                <a:xfrm>
                  <a:off x="6381480" y="1179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 name="Freihand 132">
                  <a:extLst>
                    <a:ext uri="{FF2B5EF4-FFF2-40B4-BE49-F238E27FC236}">
                      <a16:creationId xmlns:a16="http://schemas.microsoft.com/office/drawing/2014/main" id="{D9EA451C-46C4-4EC9-A6A9-E23F71653290}"/>
                    </a:ext>
                  </a:extLst>
                </p14:cNvPr>
                <p14:cNvContentPartPr/>
                <p14:nvPr/>
              </p14:nvContentPartPr>
              <p14:xfrm>
                <a:off x="6390480" y="1168000"/>
                <a:ext cx="360" cy="360"/>
              </p14:xfrm>
            </p:contentPart>
          </mc:Choice>
          <mc:Fallback xmlns="">
            <p:pic>
              <p:nvPicPr>
                <p:cNvPr id="133" name="Freihand 132">
                  <a:extLst>
                    <a:ext uri="{FF2B5EF4-FFF2-40B4-BE49-F238E27FC236}">
                      <a16:creationId xmlns:a16="http://schemas.microsoft.com/office/drawing/2014/main" id="{D9EA451C-46C4-4EC9-A6A9-E23F71653290}"/>
                    </a:ext>
                  </a:extLst>
                </p:cNvPr>
                <p:cNvPicPr/>
                <p:nvPr/>
              </p:nvPicPr>
              <p:blipFill>
                <a:blip r:embed="rId11"/>
                <a:stretch>
                  <a:fillRect/>
                </a:stretch>
              </p:blipFill>
              <p:spPr>
                <a:xfrm>
                  <a:off x="6381480" y="1159000"/>
                  <a:ext cx="18000" cy="18000"/>
                </a:xfrm>
                <a:prstGeom prst="rect">
                  <a:avLst/>
                </a:prstGeom>
              </p:spPr>
            </p:pic>
          </mc:Fallback>
        </mc:AlternateContent>
      </p:grpSp>
      <p:grpSp>
        <p:nvGrpSpPr>
          <p:cNvPr id="139" name="Gruppieren 138">
            <a:extLst>
              <a:ext uri="{FF2B5EF4-FFF2-40B4-BE49-F238E27FC236}">
                <a16:creationId xmlns:a16="http://schemas.microsoft.com/office/drawing/2014/main" id="{62C24981-CE9B-4A5E-85DB-E3632E3EFAEC}"/>
              </a:ext>
            </a:extLst>
          </p:cNvPr>
          <p:cNvGrpSpPr/>
          <p:nvPr/>
        </p:nvGrpSpPr>
        <p:grpSpPr>
          <a:xfrm>
            <a:off x="6380040" y="1228840"/>
            <a:ext cx="360" cy="360"/>
            <a:chOff x="6380040" y="1228840"/>
            <a:chExt cx="360" cy="360"/>
          </a:xfrm>
        </p:grpSpPr>
        <mc:AlternateContent xmlns:mc="http://schemas.openxmlformats.org/markup-compatibility/2006" xmlns:p14="http://schemas.microsoft.com/office/powerpoint/2010/main">
          <mc:Choice Requires="p14">
            <p:contentPart p14:bwMode="auto" r:id="rId33">
              <p14:nvContentPartPr>
                <p14:cNvPr id="134" name="Freihand 133">
                  <a:extLst>
                    <a:ext uri="{FF2B5EF4-FFF2-40B4-BE49-F238E27FC236}">
                      <a16:creationId xmlns:a16="http://schemas.microsoft.com/office/drawing/2014/main" id="{F1734EB5-7B3A-4736-88E8-BA0C5356B75C}"/>
                    </a:ext>
                  </a:extLst>
                </p14:cNvPr>
                <p14:cNvContentPartPr/>
                <p14:nvPr/>
              </p14:nvContentPartPr>
              <p14:xfrm>
                <a:off x="6380040" y="1228840"/>
                <a:ext cx="360" cy="360"/>
              </p14:xfrm>
            </p:contentPart>
          </mc:Choice>
          <mc:Fallback xmlns="">
            <p:pic>
              <p:nvPicPr>
                <p:cNvPr id="134" name="Freihand 133">
                  <a:extLst>
                    <a:ext uri="{FF2B5EF4-FFF2-40B4-BE49-F238E27FC236}">
                      <a16:creationId xmlns:a16="http://schemas.microsoft.com/office/drawing/2014/main" id="{F1734EB5-7B3A-4736-88E8-BA0C5356B75C}"/>
                    </a:ext>
                  </a:extLst>
                </p:cNvPr>
                <p:cNvPicPr/>
                <p:nvPr/>
              </p:nvPicPr>
              <p:blipFill>
                <a:blip r:embed="rId11"/>
                <a:stretch>
                  <a:fillRect/>
                </a:stretch>
              </p:blipFill>
              <p:spPr>
                <a:xfrm>
                  <a:off x="6371040" y="1219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5" name="Freihand 134">
                  <a:extLst>
                    <a:ext uri="{FF2B5EF4-FFF2-40B4-BE49-F238E27FC236}">
                      <a16:creationId xmlns:a16="http://schemas.microsoft.com/office/drawing/2014/main" id="{CDE9BF1B-E458-4464-A9CF-10F53F447BF4}"/>
                    </a:ext>
                  </a:extLst>
                </p14:cNvPr>
                <p14:cNvContentPartPr/>
                <p14:nvPr/>
              </p14:nvContentPartPr>
              <p14:xfrm>
                <a:off x="6380040" y="1228840"/>
                <a:ext cx="360" cy="360"/>
              </p14:xfrm>
            </p:contentPart>
          </mc:Choice>
          <mc:Fallback xmlns="">
            <p:pic>
              <p:nvPicPr>
                <p:cNvPr id="135" name="Freihand 134">
                  <a:extLst>
                    <a:ext uri="{FF2B5EF4-FFF2-40B4-BE49-F238E27FC236}">
                      <a16:creationId xmlns:a16="http://schemas.microsoft.com/office/drawing/2014/main" id="{CDE9BF1B-E458-4464-A9CF-10F53F447BF4}"/>
                    </a:ext>
                  </a:extLst>
                </p:cNvPr>
                <p:cNvPicPr/>
                <p:nvPr/>
              </p:nvPicPr>
              <p:blipFill>
                <a:blip r:embed="rId11"/>
                <a:stretch>
                  <a:fillRect/>
                </a:stretch>
              </p:blipFill>
              <p:spPr>
                <a:xfrm>
                  <a:off x="6371040" y="1219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6" name="Freihand 135">
                  <a:extLst>
                    <a:ext uri="{FF2B5EF4-FFF2-40B4-BE49-F238E27FC236}">
                      <a16:creationId xmlns:a16="http://schemas.microsoft.com/office/drawing/2014/main" id="{887FAA28-4046-4830-BC24-6D240F364FDC}"/>
                    </a:ext>
                  </a:extLst>
                </p14:cNvPr>
                <p14:cNvContentPartPr/>
                <p14:nvPr/>
              </p14:nvContentPartPr>
              <p14:xfrm>
                <a:off x="6380040" y="1228840"/>
                <a:ext cx="360" cy="360"/>
              </p14:xfrm>
            </p:contentPart>
          </mc:Choice>
          <mc:Fallback xmlns="">
            <p:pic>
              <p:nvPicPr>
                <p:cNvPr id="136" name="Freihand 135">
                  <a:extLst>
                    <a:ext uri="{FF2B5EF4-FFF2-40B4-BE49-F238E27FC236}">
                      <a16:creationId xmlns:a16="http://schemas.microsoft.com/office/drawing/2014/main" id="{887FAA28-4046-4830-BC24-6D240F364FDC}"/>
                    </a:ext>
                  </a:extLst>
                </p:cNvPr>
                <p:cNvPicPr/>
                <p:nvPr/>
              </p:nvPicPr>
              <p:blipFill>
                <a:blip r:embed="rId11"/>
                <a:stretch>
                  <a:fillRect/>
                </a:stretch>
              </p:blipFill>
              <p:spPr>
                <a:xfrm>
                  <a:off x="6371040" y="1219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7" name="Freihand 136">
                  <a:extLst>
                    <a:ext uri="{FF2B5EF4-FFF2-40B4-BE49-F238E27FC236}">
                      <a16:creationId xmlns:a16="http://schemas.microsoft.com/office/drawing/2014/main" id="{18D66525-6076-4213-9A1D-60CD8D342AAE}"/>
                    </a:ext>
                  </a:extLst>
                </p14:cNvPr>
                <p14:cNvContentPartPr/>
                <p14:nvPr/>
              </p14:nvContentPartPr>
              <p14:xfrm>
                <a:off x="6380040" y="1228840"/>
                <a:ext cx="360" cy="360"/>
              </p14:xfrm>
            </p:contentPart>
          </mc:Choice>
          <mc:Fallback xmlns="">
            <p:pic>
              <p:nvPicPr>
                <p:cNvPr id="137" name="Freihand 136">
                  <a:extLst>
                    <a:ext uri="{FF2B5EF4-FFF2-40B4-BE49-F238E27FC236}">
                      <a16:creationId xmlns:a16="http://schemas.microsoft.com/office/drawing/2014/main" id="{18D66525-6076-4213-9A1D-60CD8D342AAE}"/>
                    </a:ext>
                  </a:extLst>
                </p:cNvPr>
                <p:cNvPicPr/>
                <p:nvPr/>
              </p:nvPicPr>
              <p:blipFill>
                <a:blip r:embed="rId11"/>
                <a:stretch>
                  <a:fillRect/>
                </a:stretch>
              </p:blipFill>
              <p:spPr>
                <a:xfrm>
                  <a:off x="6371040" y="1219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8" name="Freihand 137">
                  <a:extLst>
                    <a:ext uri="{FF2B5EF4-FFF2-40B4-BE49-F238E27FC236}">
                      <a16:creationId xmlns:a16="http://schemas.microsoft.com/office/drawing/2014/main" id="{42678D70-E326-47D9-A61C-56ECE5D4A85A}"/>
                    </a:ext>
                  </a:extLst>
                </p14:cNvPr>
                <p14:cNvContentPartPr/>
                <p14:nvPr/>
              </p14:nvContentPartPr>
              <p14:xfrm>
                <a:off x="6380040" y="1228840"/>
                <a:ext cx="360" cy="360"/>
              </p14:xfrm>
            </p:contentPart>
          </mc:Choice>
          <mc:Fallback xmlns="">
            <p:pic>
              <p:nvPicPr>
                <p:cNvPr id="138" name="Freihand 137">
                  <a:extLst>
                    <a:ext uri="{FF2B5EF4-FFF2-40B4-BE49-F238E27FC236}">
                      <a16:creationId xmlns:a16="http://schemas.microsoft.com/office/drawing/2014/main" id="{42678D70-E326-47D9-A61C-56ECE5D4A85A}"/>
                    </a:ext>
                  </a:extLst>
                </p:cNvPr>
                <p:cNvPicPr/>
                <p:nvPr/>
              </p:nvPicPr>
              <p:blipFill>
                <a:blip r:embed="rId38"/>
                <a:stretch>
                  <a:fillRect/>
                </a:stretch>
              </p:blipFill>
              <p:spPr>
                <a:xfrm>
                  <a:off x="6371040" y="12198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141" name="Freihand 140">
                <a:extLst>
                  <a:ext uri="{FF2B5EF4-FFF2-40B4-BE49-F238E27FC236}">
                    <a16:creationId xmlns:a16="http://schemas.microsoft.com/office/drawing/2014/main" id="{57BFC73A-7E96-4A99-9EE9-B90C1AE0CBBC}"/>
                  </a:ext>
                </a:extLst>
              </p14:cNvPr>
              <p14:cNvContentPartPr/>
              <p14:nvPr/>
            </p14:nvContentPartPr>
            <p14:xfrm>
              <a:off x="6491640" y="1808080"/>
              <a:ext cx="360" cy="360"/>
            </p14:xfrm>
          </p:contentPart>
        </mc:Choice>
        <mc:Fallback xmlns="">
          <p:pic>
            <p:nvPicPr>
              <p:cNvPr id="141" name="Freihand 140">
                <a:extLst>
                  <a:ext uri="{FF2B5EF4-FFF2-40B4-BE49-F238E27FC236}">
                    <a16:creationId xmlns:a16="http://schemas.microsoft.com/office/drawing/2014/main" id="{57BFC73A-7E96-4A99-9EE9-B90C1AE0CBBC}"/>
                  </a:ext>
                </a:extLst>
              </p:cNvPr>
              <p:cNvPicPr/>
              <p:nvPr/>
            </p:nvPicPr>
            <p:blipFill>
              <a:blip r:embed="rId11"/>
              <a:stretch>
                <a:fillRect/>
              </a:stretch>
            </p:blipFill>
            <p:spPr>
              <a:xfrm>
                <a:off x="6483000" y="1799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2" name="Freihand 141">
                <a:extLst>
                  <a:ext uri="{FF2B5EF4-FFF2-40B4-BE49-F238E27FC236}">
                    <a16:creationId xmlns:a16="http://schemas.microsoft.com/office/drawing/2014/main" id="{7685FBF5-371F-45D5-9C24-E57A9BF4E33E}"/>
                  </a:ext>
                </a:extLst>
              </p14:cNvPr>
              <p14:cNvContentPartPr/>
              <p14:nvPr/>
            </p14:nvContentPartPr>
            <p14:xfrm>
              <a:off x="6318840" y="1554280"/>
              <a:ext cx="360" cy="360"/>
            </p14:xfrm>
          </p:contentPart>
        </mc:Choice>
        <mc:Fallback xmlns="">
          <p:pic>
            <p:nvPicPr>
              <p:cNvPr id="142" name="Freihand 141">
                <a:extLst>
                  <a:ext uri="{FF2B5EF4-FFF2-40B4-BE49-F238E27FC236}">
                    <a16:creationId xmlns:a16="http://schemas.microsoft.com/office/drawing/2014/main" id="{7685FBF5-371F-45D5-9C24-E57A9BF4E33E}"/>
                  </a:ext>
                </a:extLst>
              </p:cNvPr>
              <p:cNvPicPr/>
              <p:nvPr/>
            </p:nvPicPr>
            <p:blipFill>
              <a:blip r:embed="rId11"/>
              <a:stretch>
                <a:fillRect/>
              </a:stretch>
            </p:blipFill>
            <p:spPr>
              <a:xfrm>
                <a:off x="6310200" y="1545280"/>
                <a:ext cx="18000" cy="18000"/>
              </a:xfrm>
              <a:prstGeom prst="rect">
                <a:avLst/>
              </a:prstGeom>
            </p:spPr>
          </p:pic>
        </mc:Fallback>
      </mc:AlternateContent>
      <p:cxnSp>
        <p:nvCxnSpPr>
          <p:cNvPr id="144" name="Gerade Verbindung mit Pfeil 143">
            <a:extLst>
              <a:ext uri="{FF2B5EF4-FFF2-40B4-BE49-F238E27FC236}">
                <a16:creationId xmlns:a16="http://schemas.microsoft.com/office/drawing/2014/main" id="{0463B763-52AF-497F-8C8D-6C7566D54B0B}"/>
              </a:ext>
            </a:extLst>
          </p:cNvPr>
          <p:cNvCxnSpPr/>
          <p:nvPr/>
        </p:nvCxnSpPr>
        <p:spPr>
          <a:xfrm>
            <a:off x="7122160" y="1481815"/>
            <a:ext cx="10815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5" name="Flussdiagramm: Vorbereitung 144">
            <a:extLst>
              <a:ext uri="{FF2B5EF4-FFF2-40B4-BE49-F238E27FC236}">
                <a16:creationId xmlns:a16="http://schemas.microsoft.com/office/drawing/2014/main" id="{A1F80399-64FB-4431-8F8B-79A2C4F2733D}"/>
              </a:ext>
            </a:extLst>
          </p:cNvPr>
          <p:cNvSpPr/>
          <p:nvPr/>
        </p:nvSpPr>
        <p:spPr>
          <a:xfrm rot="5400000">
            <a:off x="8530608" y="931920"/>
            <a:ext cx="842027" cy="1141812"/>
          </a:xfrm>
          <a:prstGeom prst="flowChartPreparation">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Flussdiagramm: Vorbereitung 145">
            <a:extLst>
              <a:ext uri="{FF2B5EF4-FFF2-40B4-BE49-F238E27FC236}">
                <a16:creationId xmlns:a16="http://schemas.microsoft.com/office/drawing/2014/main" id="{86919FFA-8C3D-4830-A3EF-AE6CF5692C12}"/>
              </a:ext>
            </a:extLst>
          </p:cNvPr>
          <p:cNvSpPr/>
          <p:nvPr/>
        </p:nvSpPr>
        <p:spPr>
          <a:xfrm rot="5400000">
            <a:off x="10652166" y="972971"/>
            <a:ext cx="842027" cy="1141812"/>
          </a:xfrm>
          <a:prstGeom prst="flowChartPreparation">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8" name="Gerade Verbindung mit Pfeil 147">
            <a:extLst>
              <a:ext uri="{FF2B5EF4-FFF2-40B4-BE49-F238E27FC236}">
                <a16:creationId xmlns:a16="http://schemas.microsoft.com/office/drawing/2014/main" id="{4456348F-CEB4-4825-8B8A-3475BE0C879F}"/>
              </a:ext>
            </a:extLst>
          </p:cNvPr>
          <p:cNvCxnSpPr/>
          <p:nvPr/>
        </p:nvCxnSpPr>
        <p:spPr>
          <a:xfrm>
            <a:off x="9699580" y="1554280"/>
            <a:ext cx="612820" cy="16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0" name="Textfeld 149">
            <a:extLst>
              <a:ext uri="{FF2B5EF4-FFF2-40B4-BE49-F238E27FC236}">
                <a16:creationId xmlns:a16="http://schemas.microsoft.com/office/drawing/2014/main" id="{520F9A37-8571-473A-AD25-DD8A0F6DEE86}"/>
              </a:ext>
            </a:extLst>
          </p:cNvPr>
          <p:cNvSpPr txBox="1"/>
          <p:nvPr/>
        </p:nvSpPr>
        <p:spPr>
          <a:xfrm rot="10800000" flipV="1">
            <a:off x="7217790" y="1590214"/>
            <a:ext cx="988597" cy="369332"/>
          </a:xfrm>
          <a:prstGeom prst="rect">
            <a:avLst/>
          </a:prstGeom>
          <a:noFill/>
        </p:spPr>
        <p:txBody>
          <a:bodyPr wrap="square">
            <a:spAutoFit/>
          </a:bodyPr>
          <a:lstStyle/>
          <a:p>
            <a:r>
              <a:rPr lang="de-DE" dirty="0">
                <a:solidFill>
                  <a:schemeClr val="accent1"/>
                </a:solidFill>
              </a:rPr>
              <a:t>zerstört </a:t>
            </a:r>
          </a:p>
        </p:txBody>
      </p:sp>
      <p:sp>
        <p:nvSpPr>
          <p:cNvPr id="152" name="Textfeld 151">
            <a:extLst>
              <a:ext uri="{FF2B5EF4-FFF2-40B4-BE49-F238E27FC236}">
                <a16:creationId xmlns:a16="http://schemas.microsoft.com/office/drawing/2014/main" id="{07E49DDF-E733-4D55-9B99-46C2203F92DE}"/>
              </a:ext>
            </a:extLst>
          </p:cNvPr>
          <p:cNvSpPr txBox="1"/>
          <p:nvPr/>
        </p:nvSpPr>
        <p:spPr>
          <a:xfrm>
            <a:off x="9685107" y="2593266"/>
            <a:ext cx="3953830" cy="369332"/>
          </a:xfrm>
          <a:prstGeom prst="rect">
            <a:avLst/>
          </a:prstGeom>
          <a:noFill/>
        </p:spPr>
        <p:txBody>
          <a:bodyPr wrap="square">
            <a:spAutoFit/>
          </a:bodyPr>
          <a:lstStyle/>
          <a:p>
            <a:r>
              <a:rPr lang="de-DE" dirty="0">
                <a:solidFill>
                  <a:schemeClr val="accent1"/>
                </a:solidFill>
              </a:rPr>
              <a:t>Abbau</a:t>
            </a:r>
          </a:p>
        </p:txBody>
      </p:sp>
      <p:sp>
        <p:nvSpPr>
          <p:cNvPr id="153" name="Bogen 152">
            <a:extLst>
              <a:ext uri="{FF2B5EF4-FFF2-40B4-BE49-F238E27FC236}">
                <a16:creationId xmlns:a16="http://schemas.microsoft.com/office/drawing/2014/main" id="{8926D67B-E02F-4238-BC7F-896C70E15698}"/>
              </a:ext>
            </a:extLst>
          </p:cNvPr>
          <p:cNvSpPr/>
          <p:nvPr/>
        </p:nvSpPr>
        <p:spPr>
          <a:xfrm flipV="1">
            <a:off x="4833922" y="528635"/>
            <a:ext cx="1789918" cy="3056977"/>
          </a:xfrm>
          <a:prstGeom prst="arc">
            <a:avLst>
              <a:gd name="adj1" fmla="val 16315035"/>
              <a:gd name="adj2" fmla="val 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4" name="Gleichschenkliges Dreieck 153">
            <a:extLst>
              <a:ext uri="{FF2B5EF4-FFF2-40B4-BE49-F238E27FC236}">
                <a16:creationId xmlns:a16="http://schemas.microsoft.com/office/drawing/2014/main" id="{911156A4-A231-45A4-99C8-D695AA7C6269}"/>
              </a:ext>
            </a:extLst>
          </p:cNvPr>
          <p:cNvSpPr/>
          <p:nvPr/>
        </p:nvSpPr>
        <p:spPr>
          <a:xfrm flipH="1">
            <a:off x="6557751" y="1926162"/>
            <a:ext cx="127069" cy="151944"/>
          </a:xfrm>
          <a:prstGeom prs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Flussdiagramm: Verbinder 154">
            <a:extLst>
              <a:ext uri="{FF2B5EF4-FFF2-40B4-BE49-F238E27FC236}">
                <a16:creationId xmlns:a16="http://schemas.microsoft.com/office/drawing/2014/main" id="{C5606861-078E-46C0-8E09-5AF49DE103CE}"/>
              </a:ext>
            </a:extLst>
          </p:cNvPr>
          <p:cNvSpPr/>
          <p:nvPr/>
        </p:nvSpPr>
        <p:spPr>
          <a:xfrm>
            <a:off x="8969994" y="1299358"/>
            <a:ext cx="457200" cy="457200"/>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7030A0"/>
                </a:solidFill>
              </a:ln>
              <a:solidFill>
                <a:srgbClr val="7030A0"/>
              </a:solidFill>
            </a:endParaRPr>
          </a:p>
        </p:txBody>
      </p:sp>
      <p:sp>
        <p:nvSpPr>
          <p:cNvPr id="156" name="Flussdiagramm: Verbinder 155">
            <a:extLst>
              <a:ext uri="{FF2B5EF4-FFF2-40B4-BE49-F238E27FC236}">
                <a16:creationId xmlns:a16="http://schemas.microsoft.com/office/drawing/2014/main" id="{B89FA840-066C-458A-B08E-DFC6969752BC}"/>
              </a:ext>
            </a:extLst>
          </p:cNvPr>
          <p:cNvSpPr/>
          <p:nvPr/>
        </p:nvSpPr>
        <p:spPr>
          <a:xfrm>
            <a:off x="11105238" y="1428294"/>
            <a:ext cx="433081" cy="369332"/>
          </a:xfrm>
          <a:prstGeom prst="flowChartConnector">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100000" b="100000"/>
            </a:path>
            <a:tileRect t="-100000" r="-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Textfeld 157">
            <a:extLst>
              <a:ext uri="{FF2B5EF4-FFF2-40B4-BE49-F238E27FC236}">
                <a16:creationId xmlns:a16="http://schemas.microsoft.com/office/drawing/2014/main" id="{DADCAC41-0435-4524-A198-60EAD1D836C3}"/>
              </a:ext>
            </a:extLst>
          </p:cNvPr>
          <p:cNvSpPr txBox="1"/>
          <p:nvPr/>
        </p:nvSpPr>
        <p:spPr>
          <a:xfrm>
            <a:off x="6039225" y="3355249"/>
            <a:ext cx="1093799" cy="369332"/>
          </a:xfrm>
          <a:prstGeom prst="rect">
            <a:avLst/>
          </a:prstGeom>
          <a:noFill/>
        </p:spPr>
        <p:txBody>
          <a:bodyPr wrap="square">
            <a:spAutoFit/>
          </a:bodyPr>
          <a:lstStyle/>
          <a:p>
            <a:r>
              <a:rPr lang="de-DE" dirty="0">
                <a:solidFill>
                  <a:schemeClr val="accent1"/>
                </a:solidFill>
              </a:rPr>
              <a:t>aktiviert</a:t>
            </a:r>
          </a:p>
        </p:txBody>
      </p:sp>
      <p:sp>
        <p:nvSpPr>
          <p:cNvPr id="160" name="Textfeld 159">
            <a:extLst>
              <a:ext uri="{FF2B5EF4-FFF2-40B4-BE49-F238E27FC236}">
                <a16:creationId xmlns:a16="http://schemas.microsoft.com/office/drawing/2014/main" id="{EF62674B-4777-4207-9F84-8A4CB8FD45B7}"/>
              </a:ext>
            </a:extLst>
          </p:cNvPr>
          <p:cNvSpPr txBox="1"/>
          <p:nvPr/>
        </p:nvSpPr>
        <p:spPr>
          <a:xfrm>
            <a:off x="7669594" y="3211938"/>
            <a:ext cx="1445717" cy="915478"/>
          </a:xfrm>
          <a:prstGeom prst="rect">
            <a:avLst/>
          </a:prstGeom>
          <a:noFill/>
        </p:spPr>
        <p:txBody>
          <a:bodyPr wrap="square">
            <a:spAutoFit/>
          </a:bodyPr>
          <a:lstStyle/>
          <a:p>
            <a:pPr marL="0" indent="0">
              <a:buNone/>
            </a:pPr>
            <a:r>
              <a:rPr lang="de-DE" dirty="0"/>
              <a:t>Antigen-</a:t>
            </a:r>
          </a:p>
          <a:p>
            <a:pPr marL="0" indent="0">
              <a:buNone/>
            </a:pPr>
            <a:r>
              <a:rPr lang="de-DE" dirty="0"/>
              <a:t>Antikörper</a:t>
            </a:r>
          </a:p>
          <a:p>
            <a:pPr marL="0" indent="0">
              <a:buNone/>
            </a:pPr>
            <a:r>
              <a:rPr lang="de-DE" dirty="0"/>
              <a:t>Komplex</a:t>
            </a:r>
          </a:p>
        </p:txBody>
      </p:sp>
      <p:sp>
        <p:nvSpPr>
          <p:cNvPr id="162" name="Textfeld 161">
            <a:extLst>
              <a:ext uri="{FF2B5EF4-FFF2-40B4-BE49-F238E27FC236}">
                <a16:creationId xmlns:a16="http://schemas.microsoft.com/office/drawing/2014/main" id="{804DA0C6-7AEF-4615-B05D-7C168C4081AF}"/>
              </a:ext>
            </a:extLst>
          </p:cNvPr>
          <p:cNvSpPr txBox="1"/>
          <p:nvPr/>
        </p:nvSpPr>
        <p:spPr>
          <a:xfrm>
            <a:off x="10316940" y="3767516"/>
            <a:ext cx="1521874" cy="400110"/>
          </a:xfrm>
          <a:prstGeom prst="rect">
            <a:avLst/>
          </a:prstGeom>
          <a:noFill/>
        </p:spPr>
        <p:txBody>
          <a:bodyPr wrap="square">
            <a:spAutoFit/>
          </a:bodyPr>
          <a:lstStyle/>
          <a:p>
            <a:r>
              <a:rPr lang="de-DE" sz="2000" dirty="0"/>
              <a:t>Makrophage</a:t>
            </a:r>
          </a:p>
        </p:txBody>
      </p:sp>
      <p:sp>
        <p:nvSpPr>
          <p:cNvPr id="164" name="Textfeld 163">
            <a:extLst>
              <a:ext uri="{FF2B5EF4-FFF2-40B4-BE49-F238E27FC236}">
                <a16:creationId xmlns:a16="http://schemas.microsoft.com/office/drawing/2014/main" id="{04167BC2-BCE6-48F5-A706-1FC3C72F861F}"/>
              </a:ext>
            </a:extLst>
          </p:cNvPr>
          <p:cNvSpPr txBox="1"/>
          <p:nvPr/>
        </p:nvSpPr>
        <p:spPr>
          <a:xfrm>
            <a:off x="7920910" y="2062381"/>
            <a:ext cx="2446757" cy="400110"/>
          </a:xfrm>
          <a:prstGeom prst="rect">
            <a:avLst/>
          </a:prstGeom>
          <a:noFill/>
        </p:spPr>
        <p:txBody>
          <a:bodyPr wrap="square">
            <a:spAutoFit/>
          </a:bodyPr>
          <a:lstStyle/>
          <a:p>
            <a:pPr marL="0" indent="0">
              <a:buNone/>
            </a:pPr>
            <a:r>
              <a:rPr lang="de-DE" sz="2000" dirty="0"/>
              <a:t>Infizierte Körperzelle</a:t>
            </a:r>
          </a:p>
        </p:txBody>
      </p:sp>
      <p:sp>
        <p:nvSpPr>
          <p:cNvPr id="166" name="Textfeld 165">
            <a:extLst>
              <a:ext uri="{FF2B5EF4-FFF2-40B4-BE49-F238E27FC236}">
                <a16:creationId xmlns:a16="http://schemas.microsoft.com/office/drawing/2014/main" id="{877FDC23-A0DD-4EEC-981F-C75D3D48394D}"/>
              </a:ext>
            </a:extLst>
          </p:cNvPr>
          <p:cNvSpPr txBox="1"/>
          <p:nvPr/>
        </p:nvSpPr>
        <p:spPr>
          <a:xfrm>
            <a:off x="4082176" y="1204469"/>
            <a:ext cx="1403955" cy="400110"/>
          </a:xfrm>
          <a:prstGeom prst="rect">
            <a:avLst/>
          </a:prstGeom>
          <a:noFill/>
        </p:spPr>
        <p:txBody>
          <a:bodyPr wrap="square">
            <a:spAutoFit/>
          </a:bodyPr>
          <a:lstStyle/>
          <a:p>
            <a:pPr marL="0" indent="0">
              <a:buNone/>
            </a:pPr>
            <a:r>
              <a:rPr lang="de-DE" sz="2000" dirty="0"/>
              <a:t>T-Killerzelle</a:t>
            </a:r>
          </a:p>
        </p:txBody>
      </p:sp>
      <p:sp>
        <p:nvSpPr>
          <p:cNvPr id="167" name="Wolke 166">
            <a:extLst>
              <a:ext uri="{FF2B5EF4-FFF2-40B4-BE49-F238E27FC236}">
                <a16:creationId xmlns:a16="http://schemas.microsoft.com/office/drawing/2014/main" id="{5E2037E5-FE4A-4B44-A1F2-DBA4539C2DA7}"/>
              </a:ext>
            </a:extLst>
          </p:cNvPr>
          <p:cNvSpPr/>
          <p:nvPr/>
        </p:nvSpPr>
        <p:spPr>
          <a:xfrm>
            <a:off x="11277600" y="4421650"/>
            <a:ext cx="914400" cy="73514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8" name="Inhaltsplatzhalter 14" descr="Ein Bild, das Keramikwaren, Porzellan enthält.&#10;&#10;Automatisch generierte Beschreibung">
            <a:extLst>
              <a:ext uri="{FF2B5EF4-FFF2-40B4-BE49-F238E27FC236}">
                <a16:creationId xmlns:a16="http://schemas.microsoft.com/office/drawing/2014/main" id="{ADA54BB1-6686-4BD4-9E20-6B9023591C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510728" y="4556599"/>
            <a:ext cx="491416" cy="491416"/>
          </a:xfrm>
          <a:prstGeom prst="rect">
            <a:avLst/>
          </a:prstGeom>
        </p:spPr>
      </p:pic>
      <p:sp>
        <p:nvSpPr>
          <p:cNvPr id="170" name="Ellipse 169">
            <a:extLst>
              <a:ext uri="{FF2B5EF4-FFF2-40B4-BE49-F238E27FC236}">
                <a16:creationId xmlns:a16="http://schemas.microsoft.com/office/drawing/2014/main" id="{EE169944-B85F-4EC8-A6C8-C464A9F37CCC}"/>
              </a:ext>
            </a:extLst>
          </p:cNvPr>
          <p:cNvSpPr/>
          <p:nvPr/>
        </p:nvSpPr>
        <p:spPr>
          <a:xfrm>
            <a:off x="11111698" y="4739254"/>
            <a:ext cx="229351" cy="1760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Ellipse 170">
            <a:extLst>
              <a:ext uri="{FF2B5EF4-FFF2-40B4-BE49-F238E27FC236}">
                <a16:creationId xmlns:a16="http://schemas.microsoft.com/office/drawing/2014/main" id="{08F7808E-81F7-4846-9F87-59A934FEB31F}"/>
              </a:ext>
            </a:extLst>
          </p:cNvPr>
          <p:cNvSpPr/>
          <p:nvPr/>
        </p:nvSpPr>
        <p:spPr>
          <a:xfrm>
            <a:off x="11013884" y="4757609"/>
            <a:ext cx="128265" cy="1178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Ellipse 171">
            <a:extLst>
              <a:ext uri="{FF2B5EF4-FFF2-40B4-BE49-F238E27FC236}">
                <a16:creationId xmlns:a16="http://schemas.microsoft.com/office/drawing/2014/main" id="{6F06ABB5-66F7-4E10-8B12-1D90F3B3E6E4}"/>
              </a:ext>
            </a:extLst>
          </p:cNvPr>
          <p:cNvSpPr/>
          <p:nvPr/>
        </p:nvSpPr>
        <p:spPr>
          <a:xfrm>
            <a:off x="10861700" y="4856340"/>
            <a:ext cx="128265" cy="1178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Bogen 172">
            <a:extLst>
              <a:ext uri="{FF2B5EF4-FFF2-40B4-BE49-F238E27FC236}">
                <a16:creationId xmlns:a16="http://schemas.microsoft.com/office/drawing/2014/main" id="{E99FC5DD-C5BD-460E-AA02-9A8EE17A0233}"/>
              </a:ext>
            </a:extLst>
          </p:cNvPr>
          <p:cNvSpPr/>
          <p:nvPr/>
        </p:nvSpPr>
        <p:spPr>
          <a:xfrm rot="5400000" flipH="1">
            <a:off x="8677999" y="4034652"/>
            <a:ext cx="1229389" cy="776492"/>
          </a:xfrm>
          <a:prstGeom prst="arc">
            <a:avLst>
              <a:gd name="adj1" fmla="val 10964841"/>
              <a:gd name="adj2" fmla="val 14053597"/>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4" name="Gleichschenkliges Dreieck 173">
            <a:extLst>
              <a:ext uri="{FF2B5EF4-FFF2-40B4-BE49-F238E27FC236}">
                <a16:creationId xmlns:a16="http://schemas.microsoft.com/office/drawing/2014/main" id="{D3223F6F-CF66-4A0C-83AD-AA4081178512}"/>
              </a:ext>
            </a:extLst>
          </p:cNvPr>
          <p:cNvSpPr/>
          <p:nvPr/>
        </p:nvSpPr>
        <p:spPr>
          <a:xfrm rot="10800000" flipV="1">
            <a:off x="9542389" y="4489426"/>
            <a:ext cx="199969" cy="14754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ysClr val="windowText" lastClr="000000"/>
                </a:solidFill>
              </a:ln>
              <a:solidFill>
                <a:schemeClr val="bg2">
                  <a:lumMod val="10000"/>
                </a:schemeClr>
              </a:solidFill>
            </a:endParaRPr>
          </a:p>
        </p:txBody>
      </p:sp>
    </p:spTree>
    <p:extLst>
      <p:ext uri="{BB962C8B-B14F-4D97-AF65-F5344CB8AC3E}">
        <p14:creationId xmlns:p14="http://schemas.microsoft.com/office/powerpoint/2010/main" val="11521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2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4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4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4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4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4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5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5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5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74"/>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8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8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4"/>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5"/>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6"/>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6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73"/>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174"/>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96"/>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62"/>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10"/>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1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2"/>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92"/>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9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84"/>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115"/>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70"/>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71"/>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72"/>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6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68"/>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P spid="30" grpId="0" animBg="1"/>
      <p:bldP spid="31" grpId="0" animBg="1"/>
      <p:bldP spid="32" grpId="0" animBg="1"/>
      <p:bldP spid="34" grpId="0"/>
      <p:bldP spid="35" grpId="0" animBg="1"/>
      <p:bldP spid="37" grpId="0" animBg="1"/>
      <p:bldP spid="38" grpId="0" animBg="1"/>
      <p:bldP spid="39" grpId="0" animBg="1"/>
      <p:bldP spid="40" grpId="0" animBg="1"/>
      <p:bldP spid="41" grpId="0" animBg="1"/>
      <p:bldP spid="42" grpId="0" animBg="1"/>
      <p:bldP spid="43" grpId="0" animBg="1"/>
      <p:bldP spid="47" grpId="0"/>
      <p:bldP spid="49" grpId="0"/>
      <p:bldP spid="58" grpId="0" animBg="1"/>
      <p:bldP spid="59" grpId="0" animBg="1"/>
      <p:bldP spid="62" grpId="0"/>
      <p:bldP spid="63" grpId="0"/>
      <p:bldP spid="65" grpId="0"/>
      <p:bldP spid="67" grpId="0" animBg="1"/>
      <p:bldP spid="68" grpId="0" animBg="1"/>
      <p:bldP spid="83" grpId="0"/>
      <p:bldP spid="84" grpId="0" animBg="1"/>
      <p:bldP spid="86" grpId="0"/>
      <p:bldP spid="88" grpId="0"/>
      <p:bldP spid="92" grpId="0" animBg="1"/>
      <p:bldP spid="93" grpId="0" animBg="1"/>
      <p:bldP spid="95" grpId="0"/>
      <p:bldP spid="98" grpId="0"/>
      <p:bldP spid="100" grpId="0"/>
      <p:bldP spid="102" grpId="0"/>
      <p:bldP spid="104" grpId="0"/>
      <p:bldP spid="110" grpId="0" animBg="1"/>
      <p:bldP spid="111" grpId="0" animBg="1"/>
      <p:bldP spid="113" grpId="0" animBg="1"/>
      <p:bldP spid="114" grpId="0" animBg="1"/>
      <p:bldP spid="115" grpId="0" animBg="1"/>
      <p:bldP spid="116" grpId="0" animBg="1"/>
      <p:bldP spid="145" grpId="0" animBg="1"/>
      <p:bldP spid="146" grpId="0" animBg="1"/>
      <p:bldP spid="150" grpId="0"/>
      <p:bldP spid="152" grpId="0"/>
      <p:bldP spid="153" grpId="0" animBg="1"/>
      <p:bldP spid="154" grpId="0" animBg="1"/>
      <p:bldP spid="155" grpId="0" animBg="1"/>
      <p:bldP spid="156" grpId="0" animBg="1"/>
      <p:bldP spid="160" grpId="0"/>
      <p:bldP spid="162" grpId="0"/>
      <p:bldP spid="167" grpId="0" animBg="1"/>
      <p:bldP spid="170" grpId="0" animBg="1"/>
      <p:bldP spid="171" grpId="0" animBg="1"/>
      <p:bldP spid="172" grpId="0" animBg="1"/>
      <p:bldP spid="173" grpId="0" animBg="1"/>
      <p:bldP spid="1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drinnen enthält.&#10;&#10;Automatisch generierte Beschreibung">
            <a:extLst>
              <a:ext uri="{FF2B5EF4-FFF2-40B4-BE49-F238E27FC236}">
                <a16:creationId xmlns:a16="http://schemas.microsoft.com/office/drawing/2014/main" id="{FD2546DF-7084-4900-AF65-19DBD38D5B3B}"/>
              </a:ext>
            </a:extLst>
          </p:cNvPr>
          <p:cNvPicPr>
            <a:picLocks noChangeAspect="1"/>
          </p:cNvPicPr>
          <p:nvPr/>
        </p:nvPicPr>
        <p:blipFill rotWithShape="1">
          <a:blip r:embed="rId2">
            <a:extLst>
              <a:ext uri="{28A0092B-C50C-407E-A947-70E740481C1C}">
                <a14:useLocalDpi xmlns:a14="http://schemas.microsoft.com/office/drawing/2010/main" val="0"/>
              </a:ext>
            </a:extLst>
          </a:blip>
          <a:srcRect t="20743" b="23007"/>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platzhalter 2">
            <a:extLst>
              <a:ext uri="{FF2B5EF4-FFF2-40B4-BE49-F238E27FC236}">
                <a16:creationId xmlns:a16="http://schemas.microsoft.com/office/drawing/2014/main" id="{9676A783-95C4-4D1C-8A4A-D4E2A8A366D6}"/>
              </a:ext>
            </a:extLst>
          </p:cNvPr>
          <p:cNvSpPr>
            <a:spLocks noGrp="1"/>
          </p:cNvSpPr>
          <p:nvPr>
            <p:ph type="body" idx="1"/>
          </p:nvPr>
        </p:nvSpPr>
        <p:spPr>
          <a:xfrm>
            <a:off x="841249" y="5543643"/>
            <a:ext cx="8856058" cy="479701"/>
          </a:xfrm>
        </p:spPr>
        <p:txBody>
          <a:bodyPr vert="horz" lIns="91440" tIns="45720" rIns="91440" bIns="45720" rtlCol="0">
            <a:normAutofit/>
          </a:bodyPr>
          <a:lstStyle/>
          <a:p>
            <a:r>
              <a:rPr lang="de-DE" sz="2000" dirty="0">
                <a:solidFill>
                  <a:schemeClr val="bg1"/>
                </a:solidFill>
              </a:rPr>
              <a:t>Von Lara Take und Franziska Weidmann</a:t>
            </a:r>
          </a:p>
          <a:p>
            <a:endParaRPr lang="en-US" sz="2000" dirty="0">
              <a:solidFill>
                <a:srgbClr val="FFFFFF"/>
              </a:solidFill>
            </a:endParaRPr>
          </a:p>
        </p:txBody>
      </p:sp>
      <p:sp>
        <p:nvSpPr>
          <p:cNvPr id="2" name="Titel 1">
            <a:extLst>
              <a:ext uri="{FF2B5EF4-FFF2-40B4-BE49-F238E27FC236}">
                <a16:creationId xmlns:a16="http://schemas.microsoft.com/office/drawing/2014/main" id="{2B563725-3D9F-4D42-AFB8-5F8AF5A633DB}"/>
              </a:ext>
            </a:extLst>
          </p:cNvPr>
          <p:cNvSpPr>
            <a:spLocks noGrp="1"/>
          </p:cNvSpPr>
          <p:nvPr>
            <p:ph type="title"/>
          </p:nvPr>
        </p:nvSpPr>
        <p:spPr>
          <a:xfrm>
            <a:off x="841248" y="4199861"/>
            <a:ext cx="8856059" cy="1080942"/>
          </a:xfrm>
        </p:spPr>
        <p:txBody>
          <a:bodyPr vert="horz" lIns="91440" tIns="45720" rIns="91440" bIns="45720" rtlCol="0" anchor="b">
            <a:normAutofit/>
          </a:bodyPr>
          <a:lstStyle/>
          <a:p>
            <a:r>
              <a:rPr lang="de-DE" sz="4400" dirty="0">
                <a:solidFill>
                  <a:schemeClr val="bg1"/>
                </a:solidFill>
              </a:rPr>
              <a:t>mRNA Impfstoff</a:t>
            </a:r>
            <a:endParaRPr lang="en-US" sz="4200" dirty="0">
              <a:solidFill>
                <a:schemeClr val="bg1"/>
              </a:solidFill>
            </a:endParaRPr>
          </a:p>
        </p:txBody>
      </p:sp>
    </p:spTree>
    <p:extLst>
      <p:ext uri="{BB962C8B-B14F-4D97-AF65-F5344CB8AC3E}">
        <p14:creationId xmlns:p14="http://schemas.microsoft.com/office/powerpoint/2010/main" val="271303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descr="Ein Bild, das blau enthält.&#10;&#10;Automatisch generierte Beschreibung">
            <a:extLst>
              <a:ext uri="{FF2B5EF4-FFF2-40B4-BE49-F238E27FC236}">
                <a16:creationId xmlns:a16="http://schemas.microsoft.com/office/drawing/2014/main" id="{302B693D-1536-450E-BFCC-4B7981AABB9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2"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3" name="Content Placeholder 13">
            <a:extLst>
              <a:ext uri="{FF2B5EF4-FFF2-40B4-BE49-F238E27FC236}">
                <a16:creationId xmlns:a16="http://schemas.microsoft.com/office/drawing/2014/main" id="{C533BA2A-B3B3-4C94-A353-DB4F03F8CB24}"/>
              </a:ext>
            </a:extLst>
          </p:cNvPr>
          <p:cNvSpPr>
            <a:spLocks noGrp="1"/>
          </p:cNvSpPr>
          <p:nvPr>
            <p:ph idx="1"/>
          </p:nvPr>
        </p:nvSpPr>
        <p:spPr>
          <a:xfrm>
            <a:off x="525516" y="3417573"/>
            <a:ext cx="4593021" cy="2619839"/>
          </a:xfrm>
        </p:spPr>
        <p:txBody>
          <a:bodyPr anchor="ctr">
            <a:normAutofit/>
          </a:bodyPr>
          <a:lstStyle/>
          <a:p>
            <a:pPr marL="0" indent="0">
              <a:buNone/>
            </a:pPr>
            <a:r>
              <a:rPr lang="en-US" sz="4000" dirty="0"/>
              <a:t>Allgemeine </a:t>
            </a:r>
            <a:r>
              <a:rPr lang="en-US" sz="4000" dirty="0" err="1"/>
              <a:t>Informationen</a:t>
            </a:r>
            <a:r>
              <a:rPr lang="en-US" sz="4000" dirty="0"/>
              <a:t> </a:t>
            </a:r>
            <a:r>
              <a:rPr lang="en-US" sz="4000" dirty="0" err="1"/>
              <a:t>zum</a:t>
            </a:r>
            <a:r>
              <a:rPr lang="en-US" sz="4000" dirty="0"/>
              <a:t> mRNA </a:t>
            </a:r>
            <a:r>
              <a:rPr lang="en-US" sz="4000" dirty="0" err="1"/>
              <a:t>Impfstoff</a:t>
            </a:r>
            <a:endParaRPr lang="en-US" sz="4000" dirty="0"/>
          </a:p>
        </p:txBody>
      </p:sp>
    </p:spTree>
    <p:extLst>
      <p:ext uri="{BB962C8B-B14F-4D97-AF65-F5344CB8AC3E}">
        <p14:creationId xmlns:p14="http://schemas.microsoft.com/office/powerpoint/2010/main" val="18209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A7CC6-2537-4F26-925C-D8D69E7597AA}"/>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B7965615-1E3B-479D-A698-81388F9F3A27}"/>
              </a:ext>
            </a:extLst>
          </p:cNvPr>
          <p:cNvSpPr>
            <a:spLocks noGrp="1"/>
          </p:cNvSpPr>
          <p:nvPr>
            <p:ph idx="1"/>
          </p:nvPr>
        </p:nvSpPr>
        <p:spPr/>
        <p:txBody>
          <a:bodyPr/>
          <a:lstStyle/>
          <a:p>
            <a:r>
              <a:rPr lang="de-DE" dirty="0">
                <a:solidFill>
                  <a:schemeClr val="bg1"/>
                </a:solidFill>
              </a:rPr>
              <a:t>Impfstoff von </a:t>
            </a:r>
            <a:r>
              <a:rPr lang="de-DE" dirty="0" err="1">
                <a:solidFill>
                  <a:schemeClr val="bg1"/>
                </a:solidFill>
              </a:rPr>
              <a:t>Biontech</a:t>
            </a:r>
            <a:r>
              <a:rPr lang="de-DE" dirty="0">
                <a:solidFill>
                  <a:schemeClr val="bg1"/>
                </a:solidFill>
              </a:rPr>
              <a:t> </a:t>
            </a:r>
          </a:p>
          <a:p>
            <a:r>
              <a:rPr lang="de-DE" dirty="0">
                <a:solidFill>
                  <a:schemeClr val="bg1"/>
                </a:solidFill>
              </a:rPr>
              <a:t>Wirksam gegen COVID-19</a:t>
            </a:r>
          </a:p>
          <a:p>
            <a:r>
              <a:rPr lang="de-DE" dirty="0">
                <a:solidFill>
                  <a:schemeClr val="bg1"/>
                </a:solidFill>
              </a:rPr>
              <a:t>Art des Impfstoffes: RNA</a:t>
            </a:r>
          </a:p>
          <a:p>
            <a:r>
              <a:rPr lang="de-DE" dirty="0">
                <a:solidFill>
                  <a:schemeClr val="bg1"/>
                </a:solidFill>
              </a:rPr>
              <a:t>Applikationsform: Intramuskuläre Injektion</a:t>
            </a:r>
          </a:p>
          <a:p>
            <a:r>
              <a:rPr lang="de-DE" dirty="0">
                <a:solidFill>
                  <a:schemeClr val="bg1"/>
                </a:solidFill>
              </a:rPr>
              <a:t>Impfempfehlung:  Uneingeschränkt Ab 12 Jahren (30mg)</a:t>
            </a:r>
          </a:p>
          <a:p>
            <a:pPr marL="0" indent="0">
              <a:buNone/>
            </a:pPr>
            <a:r>
              <a:rPr lang="de-DE" dirty="0">
                <a:solidFill>
                  <a:schemeClr val="bg1"/>
                </a:solidFill>
              </a:rPr>
              <a:t>                                   Eingeschränkt      Ab 5 Jahren    (10mg)</a:t>
            </a:r>
          </a:p>
          <a:p>
            <a:endParaRPr lang="de-DE" dirty="0">
              <a:solidFill>
                <a:schemeClr val="bg1"/>
              </a:solidFill>
            </a:endParaRPr>
          </a:p>
          <a:p>
            <a:endParaRPr lang="de-DE" dirty="0"/>
          </a:p>
        </p:txBody>
      </p:sp>
      <p:pic>
        <p:nvPicPr>
          <p:cNvPr id="6" name="Grafik 5" descr="Ein Bild, das Zahnrad, Metallwaren enthält.&#10;&#10;Automatisch generierte Beschreibung">
            <a:extLst>
              <a:ext uri="{FF2B5EF4-FFF2-40B4-BE49-F238E27FC236}">
                <a16:creationId xmlns:a16="http://schemas.microsoft.com/office/drawing/2014/main" id="{CD2525AE-88F0-4C81-847F-54A82433363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820025" y="1151093"/>
            <a:ext cx="3533775" cy="1885736"/>
          </a:xfrm>
          <a:prstGeom prst="rect">
            <a:avLst/>
          </a:prstGeom>
          <a:effectLst>
            <a:outerShdw blurRad="50800" dist="38100" dir="5400000" algn="t" rotWithShape="0">
              <a:prstClr val="black">
                <a:alpha val="40000"/>
              </a:prstClr>
            </a:outerShdw>
            <a:softEdge rad="12700"/>
          </a:effectLst>
          <a:scene3d>
            <a:camera prst="orthographicFront"/>
            <a:lightRig rig="chilly" dir="t"/>
          </a:scene3d>
          <a:sp3d prstMaterial="dkEdge">
            <a:bevelT w="114300" prst="hardEdge"/>
          </a:sp3d>
        </p:spPr>
      </p:pic>
    </p:spTree>
    <p:extLst>
      <p:ext uri="{BB962C8B-B14F-4D97-AF65-F5344CB8AC3E}">
        <p14:creationId xmlns:p14="http://schemas.microsoft.com/office/powerpoint/2010/main" val="324882982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drinnen, Schreibtisch, Tastatur, Zähler enthält.&#10;&#10;Automatisch generierte Beschreibung">
            <a:extLst>
              <a:ext uri="{FF2B5EF4-FFF2-40B4-BE49-F238E27FC236}">
                <a16:creationId xmlns:a16="http://schemas.microsoft.com/office/drawing/2014/main" id="{47A2F946-2989-4D89-B4EF-5B26F4E5A661}"/>
              </a:ext>
            </a:extLst>
          </p:cNvPr>
          <p:cNvPicPr>
            <a:picLocks noChangeAspect="1"/>
          </p:cNvPicPr>
          <p:nvPr/>
        </p:nvPicPr>
        <p:blipFill rotWithShape="1">
          <a:blip r:embed="rId2">
            <a:extLst>
              <a:ext uri="{28A0092B-C50C-407E-A947-70E740481C1C}">
                <a14:useLocalDpi xmlns:a14="http://schemas.microsoft.com/office/drawing/2010/main" val="0"/>
              </a:ext>
            </a:extLst>
          </a:blip>
          <a:srcRect t="6639"/>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6D8D728-33D1-48DC-A06E-6C38550A947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DE" sz="5200" dirty="0">
                <a:solidFill>
                  <a:srgbClr val="FFFFFF"/>
                </a:solidFill>
              </a:rPr>
              <a:t>Herstellung von mRNA Impfstoffen</a:t>
            </a:r>
          </a:p>
        </p:txBody>
      </p:sp>
      <p:sp>
        <p:nvSpPr>
          <p:cNvPr id="3" name="Untertitel 2">
            <a:extLst>
              <a:ext uri="{FF2B5EF4-FFF2-40B4-BE49-F238E27FC236}">
                <a16:creationId xmlns:a16="http://schemas.microsoft.com/office/drawing/2014/main" id="{E851607F-0194-4F8A-9BE0-90912C61300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de-DE">
              <a:solidFill>
                <a:srgbClr val="FFFFFF"/>
              </a:solidFill>
            </a:endParaRPr>
          </a:p>
        </p:txBody>
      </p:sp>
    </p:spTree>
    <p:extLst>
      <p:ext uri="{BB962C8B-B14F-4D97-AF65-F5344CB8AC3E}">
        <p14:creationId xmlns:p14="http://schemas.microsoft.com/office/powerpoint/2010/main" val="632713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BC946-8181-4AF9-A05C-FA5FA955C313}"/>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4EB2BA82-7CA1-4937-99DB-5E8DCE5BB9CF}"/>
              </a:ext>
            </a:extLst>
          </p:cNvPr>
          <p:cNvSpPr>
            <a:spLocks noGrp="1"/>
          </p:cNvSpPr>
          <p:nvPr>
            <p:ph idx="1"/>
          </p:nvPr>
        </p:nvSpPr>
        <p:spPr>
          <a:xfrm>
            <a:off x="838200" y="1835785"/>
            <a:ext cx="10515600" cy="4351338"/>
          </a:xfrm>
        </p:spPr>
        <p:txBody>
          <a:bodyPr/>
          <a:lstStyle/>
          <a:p>
            <a:endParaRPr lang="de-DE" dirty="0"/>
          </a:p>
        </p:txBody>
      </p:sp>
      <p:sp>
        <p:nvSpPr>
          <p:cNvPr id="4" name="Rechteck 3">
            <a:extLst>
              <a:ext uri="{FF2B5EF4-FFF2-40B4-BE49-F238E27FC236}">
                <a16:creationId xmlns:a16="http://schemas.microsoft.com/office/drawing/2014/main" id="{4D59BBD8-5E18-4F44-A58E-3B62684F97EE}"/>
              </a:ext>
            </a:extLst>
          </p:cNvPr>
          <p:cNvSpPr/>
          <p:nvPr/>
        </p:nvSpPr>
        <p:spPr>
          <a:xfrm>
            <a:off x="4286250" y="182762"/>
            <a:ext cx="3058161" cy="135401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Proteinbiosynthese</a:t>
            </a:r>
            <a:endParaRPr lang="en-US" sz="2400" dirty="0"/>
          </a:p>
        </p:txBody>
      </p:sp>
      <p:sp>
        <p:nvSpPr>
          <p:cNvPr id="5" name="Rechteck 4">
            <a:extLst>
              <a:ext uri="{FF2B5EF4-FFF2-40B4-BE49-F238E27FC236}">
                <a16:creationId xmlns:a16="http://schemas.microsoft.com/office/drawing/2014/main" id="{C5975CA5-4473-4F52-B22B-B10A7F000D02}"/>
              </a:ext>
            </a:extLst>
          </p:cNvPr>
          <p:cNvSpPr/>
          <p:nvPr/>
        </p:nvSpPr>
        <p:spPr>
          <a:xfrm>
            <a:off x="4286250" y="1873051"/>
            <a:ext cx="3058160" cy="14811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sz="2400" dirty="0" err="1"/>
              <a:t>Transkryption</a:t>
            </a:r>
            <a:r>
              <a:rPr lang="de-DE" sz="2400" dirty="0"/>
              <a:t> </a:t>
            </a:r>
            <a:endParaRPr lang="en-US" sz="2400" dirty="0"/>
          </a:p>
        </p:txBody>
      </p:sp>
      <p:sp>
        <p:nvSpPr>
          <p:cNvPr id="6" name="Rechteck 5">
            <a:extLst>
              <a:ext uri="{FF2B5EF4-FFF2-40B4-BE49-F238E27FC236}">
                <a16:creationId xmlns:a16="http://schemas.microsoft.com/office/drawing/2014/main" id="{ABDFB07E-A490-4EF8-8C7D-C50DCABDDA9D}"/>
              </a:ext>
            </a:extLst>
          </p:cNvPr>
          <p:cNvSpPr/>
          <p:nvPr/>
        </p:nvSpPr>
        <p:spPr>
          <a:xfrm>
            <a:off x="4286251" y="5262485"/>
            <a:ext cx="3058160" cy="13530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Introns werden entfernt</a:t>
            </a:r>
            <a:endParaRPr lang="en-US" sz="2400" dirty="0"/>
          </a:p>
        </p:txBody>
      </p:sp>
      <p:sp>
        <p:nvSpPr>
          <p:cNvPr id="8" name="Rechteck 7">
            <a:extLst>
              <a:ext uri="{FF2B5EF4-FFF2-40B4-BE49-F238E27FC236}">
                <a16:creationId xmlns:a16="http://schemas.microsoft.com/office/drawing/2014/main" id="{F6FB9E9A-8F7E-4D45-8019-4FD284ACEA40}"/>
              </a:ext>
            </a:extLst>
          </p:cNvPr>
          <p:cNvSpPr/>
          <p:nvPr/>
        </p:nvSpPr>
        <p:spPr>
          <a:xfrm>
            <a:off x="4286250" y="3615930"/>
            <a:ext cx="3058160" cy="13530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t>RNA </a:t>
            </a:r>
            <a:r>
              <a:rPr lang="de-DE" sz="2400" dirty="0" err="1"/>
              <a:t>splicing</a:t>
            </a:r>
            <a:endParaRPr lang="en-US" sz="2400" dirty="0"/>
          </a:p>
        </p:txBody>
      </p:sp>
    </p:spTree>
    <p:extLst>
      <p:ext uri="{BB962C8B-B14F-4D97-AF65-F5344CB8AC3E}">
        <p14:creationId xmlns:p14="http://schemas.microsoft.com/office/powerpoint/2010/main" val="414866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ext, Quallen enthält.&#10;&#10;Automatisch generierte Beschreibung">
            <a:extLst>
              <a:ext uri="{FF2B5EF4-FFF2-40B4-BE49-F238E27FC236}">
                <a16:creationId xmlns:a16="http://schemas.microsoft.com/office/drawing/2014/main" id="{BB927BB8-1222-4285-964B-31F3424D0BC2}"/>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92B61C-2289-41F1-99E9-26231E0B288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DE" sz="5200">
                <a:solidFill>
                  <a:srgbClr val="FFFFFF"/>
                </a:solidFill>
              </a:rPr>
              <a:t>Funktion des mRNA Impfstoffes </a:t>
            </a:r>
          </a:p>
        </p:txBody>
      </p:sp>
      <p:sp>
        <p:nvSpPr>
          <p:cNvPr id="3" name="Untertitel 2">
            <a:extLst>
              <a:ext uri="{FF2B5EF4-FFF2-40B4-BE49-F238E27FC236}">
                <a16:creationId xmlns:a16="http://schemas.microsoft.com/office/drawing/2014/main" id="{FCD82DC3-8AB4-4DD5-BB45-797E6617393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de-DE">
              <a:solidFill>
                <a:srgbClr val="FFFFFF"/>
              </a:solidFill>
            </a:endParaRPr>
          </a:p>
        </p:txBody>
      </p:sp>
    </p:spTree>
    <p:extLst>
      <p:ext uri="{BB962C8B-B14F-4D97-AF65-F5344CB8AC3E}">
        <p14:creationId xmlns:p14="http://schemas.microsoft.com/office/powerpoint/2010/main" val="1573878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4803C-94C4-42EC-8694-464F4E53E2B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CB90F5F-27A3-46E5-AB65-2AA9600C43C6}"/>
              </a:ext>
            </a:extLst>
          </p:cNvPr>
          <p:cNvSpPr>
            <a:spLocks noGrp="1"/>
          </p:cNvSpPr>
          <p:nvPr>
            <p:ph idx="1"/>
          </p:nvPr>
        </p:nvSpPr>
        <p:spPr/>
        <p:txBody>
          <a:bodyPr/>
          <a:lstStyle/>
          <a:p>
            <a:endParaRPr lang="de-DE" dirty="0"/>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7A4F1061-4D67-4B6E-A3C3-23A16D29C29B}"/>
                  </a:ext>
                </a:extLst>
              </p14:cNvPr>
              <p14:cNvContentPartPr/>
              <p14:nvPr/>
            </p14:nvContentPartPr>
            <p14:xfrm>
              <a:off x="6288440" y="1808080"/>
              <a:ext cx="360" cy="360"/>
            </p14:xfrm>
          </p:contentPart>
        </mc:Choice>
        <mc:Fallback xmlns="">
          <p:pic>
            <p:nvPicPr>
              <p:cNvPr id="6" name="Freihand 5">
                <a:extLst>
                  <a:ext uri="{FF2B5EF4-FFF2-40B4-BE49-F238E27FC236}">
                    <a16:creationId xmlns:a16="http://schemas.microsoft.com/office/drawing/2014/main" id="{7A4F1061-4D67-4B6E-A3C3-23A16D29C29B}"/>
                  </a:ext>
                </a:extLst>
              </p:cNvPr>
              <p:cNvPicPr/>
              <p:nvPr/>
            </p:nvPicPr>
            <p:blipFill>
              <a:blip r:embed="rId3"/>
              <a:stretch>
                <a:fillRect/>
              </a:stretch>
            </p:blipFill>
            <p:spPr>
              <a:xfrm>
                <a:off x="6279800" y="1799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BFEC4D39-5DF4-40B9-B7A5-E65D190E148D}"/>
                  </a:ext>
                </a:extLst>
              </p14:cNvPr>
              <p14:cNvContentPartPr/>
              <p14:nvPr/>
            </p14:nvContentPartPr>
            <p14:xfrm>
              <a:off x="6105560" y="2092840"/>
              <a:ext cx="360" cy="360"/>
            </p14:xfrm>
          </p:contentPart>
        </mc:Choice>
        <mc:Fallback xmlns="">
          <p:pic>
            <p:nvPicPr>
              <p:cNvPr id="7" name="Freihand 6">
                <a:extLst>
                  <a:ext uri="{FF2B5EF4-FFF2-40B4-BE49-F238E27FC236}">
                    <a16:creationId xmlns:a16="http://schemas.microsoft.com/office/drawing/2014/main" id="{BFEC4D39-5DF4-40B9-B7A5-E65D190E148D}"/>
                  </a:ext>
                </a:extLst>
              </p:cNvPr>
              <p:cNvPicPr/>
              <p:nvPr/>
            </p:nvPicPr>
            <p:blipFill>
              <a:blip r:embed="rId3"/>
              <a:stretch>
                <a:fillRect/>
              </a:stretch>
            </p:blipFill>
            <p:spPr>
              <a:xfrm>
                <a:off x="6096920" y="2083840"/>
                <a:ext cx="18000" cy="18000"/>
              </a:xfrm>
              <a:prstGeom prst="rect">
                <a:avLst/>
              </a:prstGeom>
            </p:spPr>
          </p:pic>
        </mc:Fallback>
      </mc:AlternateContent>
      <p:sp>
        <p:nvSpPr>
          <p:cNvPr id="14" name="Rechteck: abgerundete Ecken 13">
            <a:extLst>
              <a:ext uri="{FF2B5EF4-FFF2-40B4-BE49-F238E27FC236}">
                <a16:creationId xmlns:a16="http://schemas.microsoft.com/office/drawing/2014/main" id="{927F187F-B88B-4A57-92F4-AA5C18D0AE1E}"/>
              </a:ext>
            </a:extLst>
          </p:cNvPr>
          <p:cNvSpPr/>
          <p:nvPr/>
        </p:nvSpPr>
        <p:spPr>
          <a:xfrm>
            <a:off x="789340" y="1007505"/>
            <a:ext cx="1055490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a:t>Neuartige Technologie</a:t>
            </a:r>
            <a:endParaRPr lang="en-US" dirty="0"/>
          </a:p>
        </p:txBody>
      </p:sp>
      <p:sp>
        <p:nvSpPr>
          <p:cNvPr id="16" name="Rechteck: abgerundete Ecken 15">
            <a:extLst>
              <a:ext uri="{FF2B5EF4-FFF2-40B4-BE49-F238E27FC236}">
                <a16:creationId xmlns:a16="http://schemas.microsoft.com/office/drawing/2014/main" id="{8FF34863-6DA7-4F7A-9058-F0F87823B18B}"/>
              </a:ext>
            </a:extLst>
          </p:cNvPr>
          <p:cNvSpPr/>
          <p:nvPr/>
        </p:nvSpPr>
        <p:spPr>
          <a:xfrm>
            <a:off x="828040" y="1807135"/>
            <a:ext cx="1053592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a:t>Stimuliert körpereigene Immunantwort </a:t>
            </a:r>
            <a:endParaRPr lang="en-US" dirty="0"/>
          </a:p>
        </p:txBody>
      </p:sp>
      <p:sp>
        <p:nvSpPr>
          <p:cNvPr id="17" name="Rechteck: abgerundete Ecken 16">
            <a:extLst>
              <a:ext uri="{FF2B5EF4-FFF2-40B4-BE49-F238E27FC236}">
                <a16:creationId xmlns:a16="http://schemas.microsoft.com/office/drawing/2014/main" id="{AEE01717-1D4D-4496-BC8B-0BC35F6E87FD}"/>
              </a:ext>
            </a:extLst>
          </p:cNvPr>
          <p:cNvSpPr/>
          <p:nvPr/>
        </p:nvSpPr>
        <p:spPr>
          <a:xfrm>
            <a:off x="789340" y="2550684"/>
            <a:ext cx="1057462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Enthalten Informationen( Z.B. „Bauplan“ oder Code eines Virusmerkmals(Antigen))</a:t>
            </a:r>
            <a:endParaRPr lang="en-US" dirty="0"/>
          </a:p>
        </p:txBody>
      </p:sp>
      <p:sp>
        <p:nvSpPr>
          <p:cNvPr id="18" name="Rechteck: abgerundete Ecken 17">
            <a:extLst>
              <a:ext uri="{FF2B5EF4-FFF2-40B4-BE49-F238E27FC236}">
                <a16:creationId xmlns:a16="http://schemas.microsoft.com/office/drawing/2014/main" id="{5297B4D0-2818-4538-8C27-D5EA6E55F47A}"/>
              </a:ext>
            </a:extLst>
          </p:cNvPr>
          <p:cNvSpPr/>
          <p:nvPr/>
        </p:nvSpPr>
        <p:spPr>
          <a:xfrm>
            <a:off x="779780" y="3405192"/>
            <a:ext cx="1056446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a:t>Körper kann Antigen selbst produzieren </a:t>
            </a:r>
            <a:endParaRPr lang="en-US" dirty="0"/>
          </a:p>
        </p:txBody>
      </p:sp>
      <p:sp>
        <p:nvSpPr>
          <p:cNvPr id="19" name="Rechteck: abgerundete Ecken 18">
            <a:extLst>
              <a:ext uri="{FF2B5EF4-FFF2-40B4-BE49-F238E27FC236}">
                <a16:creationId xmlns:a16="http://schemas.microsoft.com/office/drawing/2014/main" id="{AFAF5B7C-582A-4750-94BA-B9D8AA303C04}"/>
              </a:ext>
            </a:extLst>
          </p:cNvPr>
          <p:cNvSpPr/>
          <p:nvPr/>
        </p:nvSpPr>
        <p:spPr>
          <a:xfrm>
            <a:off x="789340" y="4197385"/>
            <a:ext cx="1056446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Informationen werden an die „ Zellmaschine“(stellt Proteine her) weitergegeben</a:t>
            </a:r>
            <a:endParaRPr lang="en-US" dirty="0"/>
          </a:p>
        </p:txBody>
      </p:sp>
      <p:sp>
        <p:nvSpPr>
          <p:cNvPr id="20" name="Rechteck: abgerundete Ecken 19">
            <a:extLst>
              <a:ext uri="{FF2B5EF4-FFF2-40B4-BE49-F238E27FC236}">
                <a16:creationId xmlns:a16="http://schemas.microsoft.com/office/drawing/2014/main" id="{98FDE9E0-585E-4C97-8B1E-78CB864F863A}"/>
              </a:ext>
            </a:extLst>
          </p:cNvPr>
          <p:cNvSpPr/>
          <p:nvPr/>
        </p:nvSpPr>
        <p:spPr>
          <a:xfrm>
            <a:off x="828040" y="5061339"/>
            <a:ext cx="1056446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Antigen auf Oberfläche der Zellen </a:t>
            </a:r>
            <a:endParaRPr lang="en-US" dirty="0"/>
          </a:p>
        </p:txBody>
      </p:sp>
      <p:sp>
        <p:nvSpPr>
          <p:cNvPr id="21" name="Rechteck: abgerundete Ecken 20">
            <a:extLst>
              <a:ext uri="{FF2B5EF4-FFF2-40B4-BE49-F238E27FC236}">
                <a16:creationId xmlns:a16="http://schemas.microsoft.com/office/drawing/2014/main" id="{7A25529E-3AAA-4613-9DE5-B435023264CD}"/>
              </a:ext>
            </a:extLst>
          </p:cNvPr>
          <p:cNvSpPr/>
          <p:nvPr/>
        </p:nvSpPr>
        <p:spPr>
          <a:xfrm>
            <a:off x="779780" y="347863"/>
            <a:ext cx="10584180" cy="54225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a:t>Basieren auf Boten-Ribonukleinsäure </a:t>
            </a:r>
            <a:endParaRPr lang="en-US" dirty="0"/>
          </a:p>
        </p:txBody>
      </p:sp>
      <p:sp>
        <p:nvSpPr>
          <p:cNvPr id="22" name="Rechteck: abgerundete Ecken 21">
            <a:extLst>
              <a:ext uri="{FF2B5EF4-FFF2-40B4-BE49-F238E27FC236}">
                <a16:creationId xmlns:a16="http://schemas.microsoft.com/office/drawing/2014/main" id="{2370FBF5-A4C1-4FB8-98ED-FF96A4101594}"/>
              </a:ext>
            </a:extLst>
          </p:cNvPr>
          <p:cNvSpPr/>
          <p:nvPr/>
        </p:nvSpPr>
        <p:spPr>
          <a:xfrm>
            <a:off x="779780" y="5914071"/>
            <a:ext cx="10584180" cy="55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Körper Kontakt mit Virus? = Bekämpfung durch gebildetes Antigen</a:t>
            </a:r>
          </a:p>
          <a:p>
            <a:pPr lvl="0"/>
            <a:r>
              <a:rPr lang="de-DE" dirty="0"/>
              <a:t>(COVID19= Spike Protein) </a:t>
            </a:r>
            <a:endParaRPr lang="en-US" dirty="0"/>
          </a:p>
        </p:txBody>
      </p:sp>
    </p:spTree>
    <p:extLst>
      <p:ext uri="{BB962C8B-B14F-4D97-AF65-F5344CB8AC3E}">
        <p14:creationId xmlns:p14="http://schemas.microsoft.com/office/powerpoint/2010/main" val="4360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74933072-ECC8-43D5-9472-2F17FE85C3BD}"/>
              </a:ext>
            </a:extLst>
          </p:cNvPr>
          <p:cNvPicPr>
            <a:picLocks noChangeAspect="1"/>
          </p:cNvPicPr>
          <p:nvPr/>
        </p:nvPicPr>
        <p:blipFill rotWithShape="1">
          <a:blip r:embed="rId2">
            <a:extLst>
              <a:ext uri="{28A0092B-C50C-407E-A947-70E740481C1C}">
                <a14:useLocalDpi xmlns:a14="http://schemas.microsoft.com/office/drawing/2010/main" val="0"/>
              </a:ext>
            </a:extLst>
          </a:blip>
          <a:srcRect l="15111" r="1" b="1"/>
          <a:stretch/>
        </p:blipFill>
        <p:spPr>
          <a:xfrm>
            <a:off x="-3047" y="10"/>
            <a:ext cx="12191999" cy="6857990"/>
          </a:xfrm>
          <a:prstGeom prst="rect">
            <a:avLst/>
          </a:prstGeom>
        </p:spPr>
      </p:pic>
      <p:sp>
        <p:nvSpPr>
          <p:cNvPr id="40"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1079C3-A911-4113-828E-893B43CD456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Wie wirkt der Impfstoff in unserem Körper?</a:t>
            </a:r>
          </a:p>
        </p:txBody>
      </p:sp>
      <p:sp>
        <p:nvSpPr>
          <p:cNvPr id="3" name="Textplatzhalter 2">
            <a:extLst>
              <a:ext uri="{FF2B5EF4-FFF2-40B4-BE49-F238E27FC236}">
                <a16:creationId xmlns:a16="http://schemas.microsoft.com/office/drawing/2014/main" id="{A99986BC-18B6-4BB0-B3D0-0931ED01334A}"/>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42182364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6E3B4-5F3B-4DB0-A887-BC9A6D297433}"/>
              </a:ext>
            </a:extLst>
          </p:cNvPr>
          <p:cNvSpPr>
            <a:spLocks noGrp="1"/>
          </p:cNvSpPr>
          <p:nvPr>
            <p:ph type="title"/>
          </p:nvPr>
        </p:nvSpPr>
        <p:spPr>
          <a:xfrm>
            <a:off x="801098" y="1396289"/>
            <a:ext cx="5277333" cy="1325563"/>
          </a:xfrm>
        </p:spPr>
        <p:txBody>
          <a:bodyPr>
            <a:normAutofit/>
          </a:bodyPr>
          <a:lstStyle/>
          <a:p>
            <a:endParaRPr lang="de-DE"/>
          </a:p>
        </p:txBody>
      </p:sp>
      <p:sp>
        <p:nvSpPr>
          <p:cNvPr id="59"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fik 33">
            <a:extLst>
              <a:ext uri="{FF2B5EF4-FFF2-40B4-BE49-F238E27FC236}">
                <a16:creationId xmlns:a16="http://schemas.microsoft.com/office/drawing/2014/main" id="{4C1F38F3-45D2-4B16-BD46-7D6848D9F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614627"/>
            <a:ext cx="3945463" cy="2630308"/>
          </a:xfrm>
          <a:prstGeom prst="rect">
            <a:avLst/>
          </a:prstGeom>
          <a:effectLst>
            <a:reflection blurRad="6350" stA="52000" endA="300" endPos="35000" dir="5400000" sy="-100000" algn="bl" rotWithShape="0"/>
          </a:effectLst>
        </p:spPr>
      </p:pic>
      <p:sp>
        <p:nvSpPr>
          <p:cNvPr id="25" name="Textfeld 24">
            <a:extLst>
              <a:ext uri="{FF2B5EF4-FFF2-40B4-BE49-F238E27FC236}">
                <a16:creationId xmlns:a16="http://schemas.microsoft.com/office/drawing/2014/main" id="{7193460C-D333-438E-B554-B5DEB6202582}"/>
              </a:ext>
            </a:extLst>
          </p:cNvPr>
          <p:cNvSpPr txBox="1"/>
          <p:nvPr/>
        </p:nvSpPr>
        <p:spPr>
          <a:xfrm>
            <a:off x="838200" y="1811045"/>
            <a:ext cx="10515600" cy="488272"/>
          </a:xfrm>
          <a:prstGeom prst="rect">
            <a:avLst/>
          </a:prstGeom>
          <a:noFill/>
        </p:spPr>
        <p:txBody>
          <a:bodyPr wrap="square" rtlCol="0">
            <a:spAutoFit/>
          </a:bodyPr>
          <a:lstStyle/>
          <a:p>
            <a:endParaRPr lang="de-DE" dirty="0"/>
          </a:p>
        </p:txBody>
      </p:sp>
      <p:sp>
        <p:nvSpPr>
          <p:cNvPr id="26" name="Textfeld 25">
            <a:extLst>
              <a:ext uri="{FF2B5EF4-FFF2-40B4-BE49-F238E27FC236}">
                <a16:creationId xmlns:a16="http://schemas.microsoft.com/office/drawing/2014/main" id="{5D374B71-84BE-4991-916B-C1260FFC6D77}"/>
              </a:ext>
            </a:extLst>
          </p:cNvPr>
          <p:cNvSpPr txBox="1"/>
          <p:nvPr/>
        </p:nvSpPr>
        <p:spPr>
          <a:xfrm>
            <a:off x="5637320" y="2974019"/>
            <a:ext cx="914400" cy="914400"/>
          </a:xfrm>
          <a:prstGeom prst="rect">
            <a:avLst/>
          </a:prstGeom>
          <a:noFill/>
        </p:spPr>
        <p:txBody>
          <a:bodyPr wrap="square" rtlCol="0">
            <a:spAutoFit/>
          </a:bodyPr>
          <a:lstStyle/>
          <a:p>
            <a:endParaRPr lang="de-DE" dirty="0"/>
          </a:p>
        </p:txBody>
      </p:sp>
      <p:sp>
        <p:nvSpPr>
          <p:cNvPr id="27" name="Textfeld 26">
            <a:extLst>
              <a:ext uri="{FF2B5EF4-FFF2-40B4-BE49-F238E27FC236}">
                <a16:creationId xmlns:a16="http://schemas.microsoft.com/office/drawing/2014/main" id="{F24D6580-BABA-4440-B4F2-26DF7F32DA03}"/>
              </a:ext>
            </a:extLst>
          </p:cNvPr>
          <p:cNvSpPr txBox="1"/>
          <p:nvPr/>
        </p:nvSpPr>
        <p:spPr>
          <a:xfrm>
            <a:off x="625037" y="1540893"/>
            <a:ext cx="10622872" cy="488274"/>
          </a:xfrm>
          <a:prstGeom prst="rect">
            <a:avLst/>
          </a:prstGeom>
          <a:noFill/>
        </p:spPr>
        <p:txBody>
          <a:bodyPr wrap="square" rtlCol="0">
            <a:spAutoFit/>
          </a:bodyPr>
          <a:lstStyle/>
          <a:p>
            <a:endParaRPr lang="de-DE" dirty="0"/>
          </a:p>
        </p:txBody>
      </p:sp>
      <p:sp>
        <p:nvSpPr>
          <p:cNvPr id="28" name="Textfeld 27">
            <a:extLst>
              <a:ext uri="{FF2B5EF4-FFF2-40B4-BE49-F238E27FC236}">
                <a16:creationId xmlns:a16="http://schemas.microsoft.com/office/drawing/2014/main" id="{618EF801-DE86-4F4B-94B3-D2D1459046DB}"/>
              </a:ext>
            </a:extLst>
          </p:cNvPr>
          <p:cNvSpPr txBox="1"/>
          <p:nvPr/>
        </p:nvSpPr>
        <p:spPr>
          <a:xfrm>
            <a:off x="5637320" y="2974019"/>
            <a:ext cx="914400" cy="914400"/>
          </a:xfrm>
          <a:prstGeom prst="rect">
            <a:avLst/>
          </a:prstGeom>
          <a:noFill/>
        </p:spPr>
        <p:txBody>
          <a:bodyPr wrap="square" rtlCol="0">
            <a:spAutoFit/>
          </a:bodyPr>
          <a:lstStyle/>
          <a:p>
            <a:endParaRPr lang="de-DE" dirty="0"/>
          </a:p>
        </p:txBody>
      </p:sp>
      <p:sp>
        <p:nvSpPr>
          <p:cNvPr id="29" name="Textfeld 28">
            <a:extLst>
              <a:ext uri="{FF2B5EF4-FFF2-40B4-BE49-F238E27FC236}">
                <a16:creationId xmlns:a16="http://schemas.microsoft.com/office/drawing/2014/main" id="{CE8131C4-4C72-4835-B6BB-E185630566AE}"/>
              </a:ext>
            </a:extLst>
          </p:cNvPr>
          <p:cNvSpPr txBox="1"/>
          <p:nvPr/>
        </p:nvSpPr>
        <p:spPr>
          <a:xfrm>
            <a:off x="5637320" y="2974019"/>
            <a:ext cx="914400" cy="914400"/>
          </a:xfrm>
          <a:prstGeom prst="rect">
            <a:avLst/>
          </a:prstGeom>
          <a:noFill/>
        </p:spPr>
        <p:txBody>
          <a:bodyPr wrap="square" rtlCol="0">
            <a:spAutoFit/>
          </a:bodyPr>
          <a:lstStyle/>
          <a:p>
            <a:endParaRPr lang="de-DE" dirty="0"/>
          </a:p>
        </p:txBody>
      </p:sp>
      <p:graphicFrame>
        <p:nvGraphicFramePr>
          <p:cNvPr id="31" name="Inhaltsplatzhalter 2">
            <a:extLst>
              <a:ext uri="{FF2B5EF4-FFF2-40B4-BE49-F238E27FC236}">
                <a16:creationId xmlns:a16="http://schemas.microsoft.com/office/drawing/2014/main" id="{EC59333F-6EB1-40E9-87E8-35BDC608D065}"/>
              </a:ext>
            </a:extLst>
          </p:cNvPr>
          <p:cNvGraphicFramePr>
            <a:graphicFrameLocks noGrp="1"/>
          </p:cNvGraphicFramePr>
          <p:nvPr>
            <p:ph idx="1"/>
            <p:extLst>
              <p:ext uri="{D42A27DB-BD31-4B8C-83A1-F6EECF244321}">
                <p14:modId xmlns:p14="http://schemas.microsoft.com/office/powerpoint/2010/main" val="4053693370"/>
              </p:ext>
            </p:extLst>
          </p:nvPr>
        </p:nvGraphicFramePr>
        <p:xfrm>
          <a:off x="805543" y="2871982"/>
          <a:ext cx="5272888" cy="3181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8492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Labormikroskop">
            <a:extLst>
              <a:ext uri="{FF2B5EF4-FFF2-40B4-BE49-F238E27FC236}">
                <a16:creationId xmlns:a16="http://schemas.microsoft.com/office/drawing/2014/main" id="{8BF98996-BCC8-473F-B42C-6C3FADD63135}"/>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7D8523-4E7E-4164-972E-7AA05875A7B9}"/>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Aufbau und Vorkommen von Viren</a:t>
            </a:r>
          </a:p>
        </p:txBody>
      </p:sp>
      <p:sp>
        <p:nvSpPr>
          <p:cNvPr id="3" name="Textplatzhalter 2">
            <a:extLst>
              <a:ext uri="{FF2B5EF4-FFF2-40B4-BE49-F238E27FC236}">
                <a16:creationId xmlns:a16="http://schemas.microsoft.com/office/drawing/2014/main" id="{F3CA2F0B-5DDE-4453-B8D0-DD64D8763661}"/>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5548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FCE5CB1-1943-4B24-888A-D8C5AE1613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162050"/>
            <a:ext cx="12192000" cy="4331887"/>
          </a:xfrm>
          <a:prstGeom prst="rect">
            <a:avLst/>
          </a:prstGeom>
        </p:spPr>
      </p:pic>
    </p:spTree>
    <p:extLst>
      <p:ext uri="{BB962C8B-B14F-4D97-AF65-F5344CB8AC3E}">
        <p14:creationId xmlns:p14="http://schemas.microsoft.com/office/powerpoint/2010/main" val="246691685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Person, Zahnbürste, blau, schließen enthält.&#10;&#10;Automatisch generierte Beschreibung">
            <a:extLst>
              <a:ext uri="{FF2B5EF4-FFF2-40B4-BE49-F238E27FC236}">
                <a16:creationId xmlns:a16="http://schemas.microsoft.com/office/drawing/2014/main" id="{D3DBBB3C-6E5B-4ECF-87EA-F5178D4EB95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B016026-AA29-427C-AE17-1AF955816EC0}"/>
              </a:ext>
            </a:extLst>
          </p:cNvPr>
          <p:cNvSpPr>
            <a:spLocks noGrp="1"/>
          </p:cNvSpPr>
          <p:nvPr>
            <p:ph type="ctrTitle"/>
          </p:nvPr>
        </p:nvSpPr>
        <p:spPr>
          <a:xfrm>
            <a:off x="1524000" y="1122362"/>
            <a:ext cx="9144000" cy="2900518"/>
          </a:xfrm>
        </p:spPr>
        <p:txBody>
          <a:bodyPr>
            <a:normAutofit/>
          </a:bodyPr>
          <a:lstStyle/>
          <a:p>
            <a:r>
              <a:rPr lang="de-DE">
                <a:solidFill>
                  <a:srgbClr val="FFFFFF"/>
                </a:solidFill>
              </a:rPr>
              <a:t>Nebenwirkungen</a:t>
            </a:r>
          </a:p>
        </p:txBody>
      </p:sp>
      <p:sp>
        <p:nvSpPr>
          <p:cNvPr id="3" name="Untertitel 2">
            <a:extLst>
              <a:ext uri="{FF2B5EF4-FFF2-40B4-BE49-F238E27FC236}">
                <a16:creationId xmlns:a16="http://schemas.microsoft.com/office/drawing/2014/main" id="{FBAB3362-9318-4BFF-996F-7C53D3CB0E6E}"/>
              </a:ext>
            </a:extLst>
          </p:cNvPr>
          <p:cNvSpPr>
            <a:spLocks noGrp="1"/>
          </p:cNvSpPr>
          <p:nvPr>
            <p:ph type="subTitle" idx="1"/>
          </p:nvPr>
        </p:nvSpPr>
        <p:spPr>
          <a:xfrm>
            <a:off x="1524000" y="4159404"/>
            <a:ext cx="9144000" cy="1098395"/>
          </a:xfrm>
        </p:spPr>
        <p:txBody>
          <a:bodyPr>
            <a:normAutofit/>
          </a:bodyPr>
          <a:lstStyle/>
          <a:p>
            <a:endParaRPr lang="de-DE">
              <a:solidFill>
                <a:srgbClr val="FFFFFF"/>
              </a:solidFill>
            </a:endParaRPr>
          </a:p>
        </p:txBody>
      </p:sp>
    </p:spTree>
    <p:extLst>
      <p:ext uri="{BB962C8B-B14F-4D97-AF65-F5344CB8AC3E}">
        <p14:creationId xmlns:p14="http://schemas.microsoft.com/office/powerpoint/2010/main" val="55937689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C3474-A52E-481C-A88F-145BAD1278C1}"/>
              </a:ext>
            </a:extLst>
          </p:cNvPr>
          <p:cNvSpPr>
            <a:spLocks noGrp="1"/>
          </p:cNvSpPr>
          <p:nvPr>
            <p:ph type="title"/>
          </p:nvPr>
        </p:nvSpPr>
        <p:spPr/>
        <p:txBody>
          <a:bodyPr/>
          <a:lstStyle/>
          <a:p>
            <a:r>
              <a:rPr lang="de-DE" dirty="0">
                <a:solidFill>
                  <a:schemeClr val="bg1"/>
                </a:solidFill>
              </a:rPr>
              <a:t>Beschwerden wenn vorhanden 7 Tage nach Impfung</a:t>
            </a:r>
          </a:p>
        </p:txBody>
      </p:sp>
      <p:sp>
        <p:nvSpPr>
          <p:cNvPr id="3" name="Inhaltsplatzhalter 2">
            <a:extLst>
              <a:ext uri="{FF2B5EF4-FFF2-40B4-BE49-F238E27FC236}">
                <a16:creationId xmlns:a16="http://schemas.microsoft.com/office/drawing/2014/main" id="{681D51B8-016F-433F-8AF5-79DE2FE728E3}"/>
              </a:ext>
            </a:extLst>
          </p:cNvPr>
          <p:cNvSpPr>
            <a:spLocks noGrp="1"/>
          </p:cNvSpPr>
          <p:nvPr>
            <p:ph idx="1"/>
          </p:nvPr>
        </p:nvSpPr>
        <p:spPr/>
        <p:txBody>
          <a:bodyPr/>
          <a:lstStyle/>
          <a:p>
            <a:r>
              <a:rPr lang="de-DE">
                <a:solidFill>
                  <a:schemeClr val="bg1"/>
                </a:solidFill>
              </a:rPr>
              <a:t>Schmerzen an der Einstichstelle</a:t>
            </a:r>
          </a:p>
          <a:p>
            <a:r>
              <a:rPr lang="de-DE">
                <a:solidFill>
                  <a:schemeClr val="bg1"/>
                </a:solidFill>
              </a:rPr>
              <a:t>Müdigkeit</a:t>
            </a:r>
          </a:p>
          <a:p>
            <a:r>
              <a:rPr lang="de-DE">
                <a:solidFill>
                  <a:schemeClr val="bg1"/>
                </a:solidFill>
              </a:rPr>
              <a:t>Kopf- und Muskelschmerzen</a:t>
            </a:r>
          </a:p>
          <a:p>
            <a:r>
              <a:rPr lang="de-DE">
                <a:solidFill>
                  <a:schemeClr val="bg1"/>
                </a:solidFill>
              </a:rPr>
              <a:t>Leichter Schüttelfrost</a:t>
            </a:r>
          </a:p>
          <a:p>
            <a:r>
              <a:rPr lang="de-DE">
                <a:solidFill>
                  <a:schemeClr val="bg1"/>
                </a:solidFill>
              </a:rPr>
              <a:t>Gelenk Schmerzen</a:t>
            </a:r>
          </a:p>
          <a:p>
            <a:r>
              <a:rPr lang="de-DE">
                <a:solidFill>
                  <a:schemeClr val="bg1"/>
                </a:solidFill>
              </a:rPr>
              <a:t>Übelkeit/Erbrechen</a:t>
            </a:r>
          </a:p>
          <a:p>
            <a:r>
              <a:rPr lang="de-DE">
                <a:solidFill>
                  <a:schemeClr val="bg1"/>
                </a:solidFill>
              </a:rPr>
              <a:t>Fieber</a:t>
            </a:r>
          </a:p>
          <a:p>
            <a:endParaRPr lang="de-DE" dirty="0"/>
          </a:p>
        </p:txBody>
      </p:sp>
      <p:pic>
        <p:nvPicPr>
          <p:cNvPr id="5" name="Grafik 4" descr="Ein Bild, das Wirbellose, Hohltiere, Quallen, Hydrozoen enthält.&#10;&#10;Automatisch generierte Beschreibung">
            <a:extLst>
              <a:ext uri="{FF2B5EF4-FFF2-40B4-BE49-F238E27FC236}">
                <a16:creationId xmlns:a16="http://schemas.microsoft.com/office/drawing/2014/main" id="{EA064447-2BBD-428D-AB79-2674EA59D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188" y="2633464"/>
            <a:ext cx="5440187" cy="3060105"/>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42453649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Lotus water lily flower">
            <a:extLst>
              <a:ext uri="{FF2B5EF4-FFF2-40B4-BE49-F238E27FC236}">
                <a16:creationId xmlns:a16="http://schemas.microsoft.com/office/drawing/2014/main" id="{6EC98582-828B-4ED5-95B7-C696D4733FF3}"/>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el 1">
            <a:extLst>
              <a:ext uri="{FF2B5EF4-FFF2-40B4-BE49-F238E27FC236}">
                <a16:creationId xmlns:a16="http://schemas.microsoft.com/office/drawing/2014/main" id="{3C759F89-DE57-4D12-A45D-E51D6B7AA04C}"/>
              </a:ext>
            </a:extLst>
          </p:cNvPr>
          <p:cNvSpPr>
            <a:spLocks noGrp="1"/>
          </p:cNvSpPr>
          <p:nvPr>
            <p:ph type="ctrTitle"/>
          </p:nvPr>
        </p:nvSpPr>
        <p:spPr>
          <a:xfrm>
            <a:off x="1524000" y="1122362"/>
            <a:ext cx="9144000" cy="2900518"/>
          </a:xfrm>
        </p:spPr>
        <p:txBody>
          <a:bodyPr>
            <a:normAutofit/>
          </a:bodyPr>
          <a:lstStyle/>
          <a:p>
            <a:r>
              <a:rPr lang="de-DE" dirty="0"/>
              <a:t>Das war Unsere Präsentation! Vielen Dank für eure Aufmerksamkeit!</a:t>
            </a:r>
            <a:endParaRPr lang="de-DE" dirty="0">
              <a:solidFill>
                <a:srgbClr val="FFFFFF"/>
              </a:solidFill>
            </a:endParaRPr>
          </a:p>
        </p:txBody>
      </p:sp>
      <p:sp>
        <p:nvSpPr>
          <p:cNvPr id="3" name="Untertitel 2">
            <a:extLst>
              <a:ext uri="{FF2B5EF4-FFF2-40B4-BE49-F238E27FC236}">
                <a16:creationId xmlns:a16="http://schemas.microsoft.com/office/drawing/2014/main" id="{095D094E-A252-407C-8104-D1BAAFF884B5}"/>
              </a:ext>
            </a:extLst>
          </p:cNvPr>
          <p:cNvSpPr>
            <a:spLocks noGrp="1"/>
          </p:cNvSpPr>
          <p:nvPr>
            <p:ph type="subTitle" idx="1"/>
          </p:nvPr>
        </p:nvSpPr>
        <p:spPr>
          <a:xfrm>
            <a:off x="1524000" y="4159404"/>
            <a:ext cx="9144000" cy="1098395"/>
          </a:xfrm>
        </p:spPr>
        <p:txBody>
          <a:bodyPr>
            <a:normAutofit/>
          </a:bodyPr>
          <a:lstStyle/>
          <a:p>
            <a:r>
              <a:rPr lang="de-DE" dirty="0">
                <a:solidFill>
                  <a:srgbClr val="FFFFFF"/>
                </a:solidFill>
              </a:rPr>
              <a:t>Lara und Franziska</a:t>
            </a:r>
          </a:p>
        </p:txBody>
      </p:sp>
    </p:spTree>
    <p:extLst>
      <p:ext uri="{BB962C8B-B14F-4D97-AF65-F5344CB8AC3E}">
        <p14:creationId xmlns:p14="http://schemas.microsoft.com/office/powerpoint/2010/main" val="4259221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97879-471A-4B92-BC77-77DE543BF1EE}"/>
              </a:ext>
            </a:extLst>
          </p:cNvPr>
          <p:cNvSpPr>
            <a:spLocks noGrp="1"/>
          </p:cNvSpPr>
          <p:nvPr>
            <p:ph type="title"/>
          </p:nvPr>
        </p:nvSpPr>
        <p:spPr/>
        <p:txBody>
          <a:bodyPr>
            <a:normAutofit/>
          </a:bodyPr>
          <a:lstStyle/>
          <a:p>
            <a:r>
              <a:rPr lang="de-DE" sz="4800" dirty="0">
                <a:solidFill>
                  <a:srgbClr val="C00000"/>
                </a:solidFill>
              </a:rPr>
              <a:t>BEGRIFF ERKLÄRUNGEN</a:t>
            </a:r>
          </a:p>
        </p:txBody>
      </p:sp>
      <p:pic>
        <p:nvPicPr>
          <p:cNvPr id="5" name="Inhaltsplatzhalter 4" descr="Ein Bild, das drinnen, sitzend, Hund, Säugetier enthält.&#10;&#10;Automatisch generierte Beschreibung">
            <a:extLst>
              <a:ext uri="{FF2B5EF4-FFF2-40B4-BE49-F238E27FC236}">
                <a16:creationId xmlns:a16="http://schemas.microsoft.com/office/drawing/2014/main" id="{4ACD89A0-8D66-41D3-B327-F425392B9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4724" y="365125"/>
            <a:ext cx="1264801" cy="2009227"/>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Textfeld 7">
            <a:extLst>
              <a:ext uri="{FF2B5EF4-FFF2-40B4-BE49-F238E27FC236}">
                <a16:creationId xmlns:a16="http://schemas.microsoft.com/office/drawing/2014/main" id="{C219F1B0-E335-470B-BBAD-93BA40AE0E55}"/>
              </a:ext>
            </a:extLst>
          </p:cNvPr>
          <p:cNvSpPr txBox="1"/>
          <p:nvPr/>
        </p:nvSpPr>
        <p:spPr>
          <a:xfrm>
            <a:off x="941033" y="2764045"/>
            <a:ext cx="8984202" cy="4801314"/>
          </a:xfrm>
          <a:prstGeom prst="rect">
            <a:avLst/>
          </a:prstGeom>
          <a:noFill/>
        </p:spPr>
        <p:txBody>
          <a:bodyPr wrap="square" rtlCol="0">
            <a:spAutoFit/>
          </a:bodyPr>
          <a:lstStyle/>
          <a:p>
            <a:r>
              <a:rPr lang="de-DE" dirty="0">
                <a:solidFill>
                  <a:srgbClr val="00B0F0"/>
                </a:solidFill>
              </a:rPr>
              <a:t>Proteinbiosynthese: ist die Neubildung von Proteinen in Zellen. Bei diesem für alle Lebewesen zentralen Prozess wird nach Vorgabe genetischer Information ein Protein aus Aminosäuren aufgebaut. </a:t>
            </a:r>
          </a:p>
          <a:p>
            <a:r>
              <a:rPr lang="de-DE" dirty="0">
                <a:solidFill>
                  <a:srgbClr val="0070C0"/>
                </a:solidFill>
              </a:rPr>
              <a:t>Transkription: wird in der Genetik die Synthese von RNA anhand einer DNA als Vorlage bezeichnet. Die dabei entstehende RNA lässt sich in verschiedene Hauptgruppen einteilen, von denen insbesondere drei bei der Proteinbiosynthese in der Zelle eine bedeutende Rolle spielen: mRNA sowie tRNA und rRNA. </a:t>
            </a:r>
          </a:p>
          <a:p>
            <a:r>
              <a:rPr lang="de-DE" dirty="0">
                <a:solidFill>
                  <a:srgbClr val="002060"/>
                </a:solidFill>
              </a:rPr>
              <a:t>Splicing: werden nach der Transkription die nicht codierten Bereiche (Introns) aus dem RNA-Strang herausgeschnitten. Übrig bleiben die Exons, die zusammen mit dem </a:t>
            </a:r>
            <a:r>
              <a:rPr lang="de-DE" dirty="0" err="1">
                <a:solidFill>
                  <a:srgbClr val="002060"/>
                </a:solidFill>
              </a:rPr>
              <a:t>gecappten</a:t>
            </a:r>
            <a:r>
              <a:rPr lang="de-DE" dirty="0">
                <a:solidFill>
                  <a:srgbClr val="002060"/>
                </a:solidFill>
              </a:rPr>
              <a:t> und </a:t>
            </a:r>
            <a:r>
              <a:rPr lang="de-DE" dirty="0" err="1">
                <a:solidFill>
                  <a:srgbClr val="002060"/>
                </a:solidFill>
              </a:rPr>
              <a:t>polyadenylierten</a:t>
            </a:r>
            <a:r>
              <a:rPr lang="de-DE" dirty="0">
                <a:solidFill>
                  <a:srgbClr val="002060"/>
                </a:solidFill>
              </a:rPr>
              <a:t> RNA-Enden die gereifte mRNA bilden.</a:t>
            </a:r>
          </a:p>
          <a:p>
            <a:r>
              <a:rPr lang="de-DE" dirty="0" err="1"/>
              <a:t>Polyadenylierung</a:t>
            </a:r>
            <a:r>
              <a:rPr lang="de-DE" dirty="0"/>
              <a:t>: bezeichnet man das Anhängen von Adenin-Nukleotiden, den sogenannten Poly-Schwanz, an das 3′-Ende eukaryotischer prä-mRNA durch das Enzym Poly-Polymerase. Die </a:t>
            </a:r>
            <a:r>
              <a:rPr lang="de-DE" dirty="0" err="1"/>
              <a:t>Polyadenylierung</a:t>
            </a:r>
            <a:r>
              <a:rPr lang="de-DE" dirty="0"/>
              <a:t> ist, genau wie das Splicing, eine </a:t>
            </a:r>
            <a:r>
              <a:rPr lang="de-DE" dirty="0" err="1"/>
              <a:t>posttranskriptionale</a:t>
            </a:r>
            <a:r>
              <a:rPr lang="de-DE" dirty="0"/>
              <a:t> Modifikation der eukaryotischen prä-mRNA. </a:t>
            </a:r>
          </a:p>
          <a:p>
            <a:endParaRPr lang="de-DE" dirty="0"/>
          </a:p>
          <a:p>
            <a:endParaRPr lang="de-DE" dirty="0"/>
          </a:p>
          <a:p>
            <a:endParaRPr lang="de-DE" dirty="0"/>
          </a:p>
        </p:txBody>
      </p:sp>
    </p:spTree>
    <p:extLst>
      <p:ext uri="{BB962C8B-B14F-4D97-AF65-F5344CB8AC3E}">
        <p14:creationId xmlns:p14="http://schemas.microsoft.com/office/powerpoint/2010/main" val="33290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9A06B-328A-4BA0-8E2E-E1422D3673DC}"/>
              </a:ext>
            </a:extLst>
          </p:cNvPr>
          <p:cNvSpPr>
            <a:spLocks noGrp="1"/>
          </p:cNvSpPr>
          <p:nvPr>
            <p:ph type="title"/>
          </p:nvPr>
        </p:nvSpPr>
        <p:spPr>
          <a:xfrm>
            <a:off x="4965430" y="629268"/>
            <a:ext cx="6586491" cy="1286160"/>
          </a:xfrm>
        </p:spPr>
        <p:txBody>
          <a:bodyPr anchor="b">
            <a:normAutofit/>
          </a:bodyPr>
          <a:lstStyle/>
          <a:p>
            <a:endParaRPr lang="de-DE"/>
          </a:p>
        </p:txBody>
      </p:sp>
      <p:sp>
        <p:nvSpPr>
          <p:cNvPr id="3" name="Inhaltsplatzhalter 2">
            <a:extLst>
              <a:ext uri="{FF2B5EF4-FFF2-40B4-BE49-F238E27FC236}">
                <a16:creationId xmlns:a16="http://schemas.microsoft.com/office/drawing/2014/main" id="{114E7DD6-5B6C-4A17-B29B-E2EE61D3597C}"/>
              </a:ext>
            </a:extLst>
          </p:cNvPr>
          <p:cNvSpPr>
            <a:spLocks noGrp="1"/>
          </p:cNvSpPr>
          <p:nvPr>
            <p:ph idx="1"/>
          </p:nvPr>
        </p:nvSpPr>
        <p:spPr>
          <a:xfrm>
            <a:off x="4965431" y="2438400"/>
            <a:ext cx="6586489" cy="3785419"/>
          </a:xfrm>
        </p:spPr>
        <p:txBody>
          <a:bodyPr>
            <a:normAutofit/>
          </a:bodyPr>
          <a:lstStyle/>
          <a:p>
            <a:r>
              <a:rPr lang="de-DE" sz="2000" dirty="0"/>
              <a:t>Bestehen aus einem oder mehreren Molekülen</a:t>
            </a:r>
          </a:p>
          <a:p>
            <a:r>
              <a:rPr lang="de-DE" sz="2000" dirty="0"/>
              <a:t>Manchmal von Eiweißhülle umgeben</a:t>
            </a:r>
          </a:p>
          <a:p>
            <a:r>
              <a:rPr lang="de-DE" sz="2000" dirty="0"/>
              <a:t>Moleküle enthalten Erbgut (DNA oder RNA)</a:t>
            </a:r>
          </a:p>
          <a:p>
            <a:r>
              <a:rPr lang="de-DE" sz="2000" dirty="0"/>
              <a:t>Kein eigener Stoffwechsel</a:t>
            </a:r>
          </a:p>
          <a:p>
            <a:r>
              <a:rPr lang="de-DE" sz="2000" dirty="0"/>
              <a:t>Sind keine Lebewesen</a:t>
            </a:r>
          </a:p>
          <a:p>
            <a:r>
              <a:rPr lang="de-DE" sz="2000" dirty="0"/>
              <a:t>Sind 20 bis 300 Nanometer Groß</a:t>
            </a:r>
          </a:p>
          <a:p>
            <a:endParaRPr lang="de-DE" sz="2000" dirty="0"/>
          </a:p>
        </p:txBody>
      </p:sp>
      <p:pic>
        <p:nvPicPr>
          <p:cNvPr id="5" name="Picture 4" descr="Moleküle">
            <a:extLst>
              <a:ext uri="{FF2B5EF4-FFF2-40B4-BE49-F238E27FC236}">
                <a16:creationId xmlns:a16="http://schemas.microsoft.com/office/drawing/2014/main" id="{87571B58-E95E-4614-9E20-F876BA2F0FE1}"/>
              </a:ext>
            </a:extLst>
          </p:cNvPr>
          <p:cNvPicPr>
            <a:picLocks noChangeAspect="1"/>
          </p:cNvPicPr>
          <p:nvPr/>
        </p:nvPicPr>
        <p:blipFill rotWithShape="1">
          <a:blip r:embed="rId2"/>
          <a:srcRect l="35974" r="189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5AF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19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7B042-D2A1-4B6E-B716-22BA54F4A974}"/>
              </a:ext>
            </a:extLst>
          </p:cNvPr>
          <p:cNvSpPr>
            <a:spLocks noGrp="1"/>
          </p:cNvSpPr>
          <p:nvPr>
            <p:ph type="title"/>
          </p:nvPr>
        </p:nvSpPr>
        <p:spPr>
          <a:xfrm>
            <a:off x="4965430" y="629268"/>
            <a:ext cx="6586491" cy="1286160"/>
          </a:xfrm>
        </p:spPr>
        <p:txBody>
          <a:bodyPr anchor="b">
            <a:normAutofit/>
          </a:bodyPr>
          <a:lstStyle/>
          <a:p>
            <a:endParaRPr lang="de-DE" dirty="0"/>
          </a:p>
        </p:txBody>
      </p:sp>
      <p:sp>
        <p:nvSpPr>
          <p:cNvPr id="3" name="Inhaltsplatzhalter 2">
            <a:extLst>
              <a:ext uri="{FF2B5EF4-FFF2-40B4-BE49-F238E27FC236}">
                <a16:creationId xmlns:a16="http://schemas.microsoft.com/office/drawing/2014/main" id="{87210551-8480-4335-A416-C3CDBD3B76A3}"/>
              </a:ext>
            </a:extLst>
          </p:cNvPr>
          <p:cNvSpPr>
            <a:spLocks noGrp="1"/>
          </p:cNvSpPr>
          <p:nvPr>
            <p:ph idx="1"/>
          </p:nvPr>
        </p:nvSpPr>
        <p:spPr>
          <a:xfrm>
            <a:off x="4965431" y="2438400"/>
            <a:ext cx="6586489" cy="3785419"/>
          </a:xfrm>
        </p:spPr>
        <p:txBody>
          <a:bodyPr>
            <a:normAutofit/>
          </a:bodyPr>
          <a:lstStyle/>
          <a:p>
            <a:r>
              <a:rPr lang="de-DE" sz="2000" dirty="0"/>
              <a:t>Tierische-,pflanzliche-,menschliche Zelle </a:t>
            </a:r>
          </a:p>
          <a:p>
            <a:r>
              <a:rPr lang="de-DE" sz="2000" dirty="0"/>
              <a:t>Lebende Zellen als „Wirtszellen“</a:t>
            </a:r>
          </a:p>
          <a:p>
            <a:r>
              <a:rPr lang="de-DE" sz="2000" dirty="0"/>
              <a:t>Sterben ohne „Wirtszelle“</a:t>
            </a:r>
          </a:p>
          <a:p>
            <a:endParaRPr lang="de-DE" sz="2000" dirty="0"/>
          </a:p>
        </p:txBody>
      </p:sp>
      <p:pic>
        <p:nvPicPr>
          <p:cNvPr id="11" name="Picture 4" descr="3B işlenmiş hücreler">
            <a:extLst>
              <a:ext uri="{FF2B5EF4-FFF2-40B4-BE49-F238E27FC236}">
                <a16:creationId xmlns:a16="http://schemas.microsoft.com/office/drawing/2014/main" id="{632BA39C-D9A8-4057-8E2E-8F241B15B4C3}"/>
              </a:ext>
            </a:extLst>
          </p:cNvPr>
          <p:cNvPicPr>
            <a:picLocks noChangeAspect="1"/>
          </p:cNvPicPr>
          <p:nvPr/>
        </p:nvPicPr>
        <p:blipFill rotWithShape="1">
          <a:blip r:embed="rId2"/>
          <a:srcRect l="28435" r="33543"/>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8C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04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Pflanze enthält.&#10;&#10;Automatisch generierte Beschreibung">
            <a:extLst>
              <a:ext uri="{FF2B5EF4-FFF2-40B4-BE49-F238E27FC236}">
                <a16:creationId xmlns:a16="http://schemas.microsoft.com/office/drawing/2014/main" id="{6C39E7A7-4748-49BC-A2FF-163DFA2A9BA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398" b="10959"/>
          <a:stretch/>
        </p:blipFill>
        <p:spPr>
          <a:xfrm>
            <a:off x="20" y="1"/>
            <a:ext cx="12191980" cy="6857999"/>
          </a:xfrm>
          <a:prstGeom prst="rect">
            <a:avLst/>
          </a:prstGeom>
        </p:spPr>
      </p:pic>
      <p:sp>
        <p:nvSpPr>
          <p:cNvPr id="2" name="Titel 1">
            <a:extLst>
              <a:ext uri="{FF2B5EF4-FFF2-40B4-BE49-F238E27FC236}">
                <a16:creationId xmlns:a16="http://schemas.microsoft.com/office/drawing/2014/main" id="{B2541AA1-7B86-4806-92DE-B0B3F2CC91B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Verlauf Virusinfektion </a:t>
            </a:r>
          </a:p>
        </p:txBody>
      </p:sp>
      <p:sp>
        <p:nvSpPr>
          <p:cNvPr id="3" name="Textplatzhalter 2">
            <a:extLst>
              <a:ext uri="{FF2B5EF4-FFF2-40B4-BE49-F238E27FC236}">
                <a16:creationId xmlns:a16="http://schemas.microsoft.com/office/drawing/2014/main" id="{7F0F428D-3F8B-49D9-9729-4C87EA51883D}"/>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42629765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51A041-4EB4-4FE1-AAF8-A5709F96B4E8}"/>
              </a:ext>
            </a:extLst>
          </p:cNvPr>
          <p:cNvSpPr>
            <a:spLocks noGrp="1"/>
          </p:cNvSpPr>
          <p:nvPr>
            <p:ph type="title"/>
          </p:nvPr>
        </p:nvSpPr>
        <p:spPr>
          <a:xfrm>
            <a:off x="6513788" y="365125"/>
            <a:ext cx="4840010" cy="1807305"/>
          </a:xfrm>
        </p:spPr>
        <p:txBody>
          <a:bodyPr>
            <a:normAutofit/>
          </a:bodyPr>
          <a:lstStyle/>
          <a:p>
            <a:endParaRPr lang="de-DE" dirty="0"/>
          </a:p>
        </p:txBody>
      </p:sp>
      <p:pic>
        <p:nvPicPr>
          <p:cNvPr id="9" name="Grafik 8" descr="Ein Bild, das Szene, Phase, Person, blau enthält.&#10;&#10;Automatisch generierte Beschreibung">
            <a:extLst>
              <a:ext uri="{FF2B5EF4-FFF2-40B4-BE49-F238E27FC236}">
                <a16:creationId xmlns:a16="http://schemas.microsoft.com/office/drawing/2014/main" id="{7213A846-68CE-4600-951D-04B287E63294}"/>
              </a:ext>
            </a:extLst>
          </p:cNvPr>
          <p:cNvPicPr>
            <a:picLocks noChangeAspect="1"/>
          </p:cNvPicPr>
          <p:nvPr/>
        </p:nvPicPr>
        <p:blipFill rotWithShape="1">
          <a:blip r:embed="rId2">
            <a:extLst>
              <a:ext uri="{28A0092B-C50C-407E-A947-70E740481C1C}">
                <a14:useLocalDpi xmlns:a14="http://schemas.microsoft.com/office/drawing/2010/main" val="0"/>
              </a:ext>
            </a:extLst>
          </a:blip>
          <a:srcRect l="6281" r="453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Inhaltsplatzhalter 6">
            <a:extLst>
              <a:ext uri="{FF2B5EF4-FFF2-40B4-BE49-F238E27FC236}">
                <a16:creationId xmlns:a16="http://schemas.microsoft.com/office/drawing/2014/main" id="{87A770B0-23E4-4B18-9EA8-F0D8DF73A68D}"/>
              </a:ext>
            </a:extLst>
          </p:cNvPr>
          <p:cNvSpPr>
            <a:spLocks noGrp="1"/>
          </p:cNvSpPr>
          <p:nvPr>
            <p:ph idx="1"/>
          </p:nvPr>
        </p:nvSpPr>
        <p:spPr>
          <a:xfrm>
            <a:off x="6513788" y="2333297"/>
            <a:ext cx="4840010" cy="3843666"/>
          </a:xfrm>
        </p:spPr>
        <p:txBody>
          <a:bodyPr>
            <a:normAutofit/>
          </a:bodyPr>
          <a:lstStyle/>
          <a:p>
            <a:r>
              <a:rPr lang="de-DE" sz="3200" dirty="0"/>
              <a:t>Erreger dringen in Körper ein.</a:t>
            </a:r>
          </a:p>
        </p:txBody>
      </p:sp>
    </p:spTree>
    <p:extLst>
      <p:ext uri="{BB962C8B-B14F-4D97-AF65-F5344CB8AC3E}">
        <p14:creationId xmlns:p14="http://schemas.microsoft.com/office/powerpoint/2010/main" val="412005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F43EC4-E090-4167-9868-C56CF8D6923F}"/>
              </a:ext>
            </a:extLst>
          </p:cNvPr>
          <p:cNvSpPr>
            <a:spLocks noGrp="1"/>
          </p:cNvSpPr>
          <p:nvPr>
            <p:ph type="title"/>
          </p:nvPr>
        </p:nvSpPr>
        <p:spPr>
          <a:xfrm>
            <a:off x="7202657" y="525195"/>
            <a:ext cx="4148093" cy="2806506"/>
          </a:xfrm>
        </p:spPr>
        <p:txBody>
          <a:bodyPr anchor="b">
            <a:normAutofit/>
          </a:bodyPr>
          <a:lstStyle/>
          <a:p>
            <a:endParaRPr lang="de-DE" sz="4000"/>
          </a:p>
        </p:txBody>
      </p:sp>
      <p:pic>
        <p:nvPicPr>
          <p:cNvPr id="5" name="Grafik 4" descr="Ein Bild, das Licht enthält.&#10;&#10;Automatisch generierte Beschreibung">
            <a:extLst>
              <a:ext uri="{FF2B5EF4-FFF2-40B4-BE49-F238E27FC236}">
                <a16:creationId xmlns:a16="http://schemas.microsoft.com/office/drawing/2014/main" id="{43EB8284-B27D-404E-ACA9-A7255C9970FF}"/>
              </a:ext>
            </a:extLst>
          </p:cNvPr>
          <p:cNvPicPr>
            <a:picLocks noChangeAspect="1"/>
          </p:cNvPicPr>
          <p:nvPr/>
        </p:nvPicPr>
        <p:blipFill rotWithShape="1">
          <a:blip r:embed="rId2">
            <a:extLst>
              <a:ext uri="{28A0092B-C50C-407E-A947-70E740481C1C}">
                <a14:useLocalDpi xmlns:a14="http://schemas.microsoft.com/office/drawing/2010/main" val="0"/>
              </a:ext>
            </a:extLst>
          </a:blip>
          <a:srcRect l="8011" r="14107"/>
          <a:stretch/>
        </p:blipFill>
        <p:spPr>
          <a:xfrm>
            <a:off x="177674" y="613712"/>
            <a:ext cx="6646989" cy="5248834"/>
          </a:xfrm>
          <a:prstGeom prst="rect">
            <a:avLst/>
          </a:prstGeom>
          <a:effectLst>
            <a:softEdge rad="317500"/>
          </a:effectLst>
        </p:spPr>
      </p:pic>
      <p:sp>
        <p:nvSpPr>
          <p:cNvPr id="3" name="Inhaltsplatzhalter 2">
            <a:extLst>
              <a:ext uri="{FF2B5EF4-FFF2-40B4-BE49-F238E27FC236}">
                <a16:creationId xmlns:a16="http://schemas.microsoft.com/office/drawing/2014/main" id="{AEC981B3-2FAE-4F28-BD84-5F7B0EA18177}"/>
              </a:ext>
            </a:extLst>
          </p:cNvPr>
          <p:cNvSpPr>
            <a:spLocks noGrp="1"/>
          </p:cNvSpPr>
          <p:nvPr>
            <p:ph idx="1"/>
          </p:nvPr>
        </p:nvSpPr>
        <p:spPr>
          <a:xfrm>
            <a:off x="7202657" y="3526300"/>
            <a:ext cx="4148093" cy="2588458"/>
          </a:xfrm>
        </p:spPr>
        <p:txBody>
          <a:bodyPr>
            <a:normAutofit/>
          </a:bodyPr>
          <a:lstStyle/>
          <a:p>
            <a:r>
              <a:rPr lang="de-DE" sz="3200" dirty="0"/>
              <a:t>Virus dockt an Wirtszelle an</a:t>
            </a:r>
          </a:p>
        </p:txBody>
      </p:sp>
    </p:spTree>
    <p:extLst>
      <p:ext uri="{BB962C8B-B14F-4D97-AF65-F5344CB8AC3E}">
        <p14:creationId xmlns:p14="http://schemas.microsoft.com/office/powerpoint/2010/main" val="426009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Stern, Nachthimmel enthält.&#10;&#10;Automatisch generierte Beschreibung">
            <a:extLst>
              <a:ext uri="{FF2B5EF4-FFF2-40B4-BE49-F238E27FC236}">
                <a16:creationId xmlns:a16="http://schemas.microsoft.com/office/drawing/2014/main" id="{10099ADE-E32E-4887-BADF-2C5F3F32325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334" r="3549" b="-1"/>
          <a:stretch/>
        </p:blipFill>
        <p:spPr>
          <a:xfrm>
            <a:off x="1" y="10"/>
            <a:ext cx="9669642" cy="6857990"/>
          </a:xfrm>
          <a:prstGeom prst="rect">
            <a:avLst/>
          </a:prstGeom>
        </p:spPr>
      </p:pic>
      <p:sp>
        <p:nvSpPr>
          <p:cNvPr id="59" name="Rectangle 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47D8DD6-A76A-4707-B0ED-941F1BED8E2B}"/>
              </a:ext>
            </a:extLst>
          </p:cNvPr>
          <p:cNvSpPr>
            <a:spLocks noGrp="1"/>
          </p:cNvSpPr>
          <p:nvPr>
            <p:ph type="title"/>
          </p:nvPr>
        </p:nvSpPr>
        <p:spPr>
          <a:xfrm>
            <a:off x="7531610" y="365125"/>
            <a:ext cx="3822189" cy="1899912"/>
          </a:xfrm>
        </p:spPr>
        <p:txBody>
          <a:bodyPr>
            <a:normAutofit/>
          </a:bodyPr>
          <a:lstStyle/>
          <a:p>
            <a:endParaRPr lang="de-DE" sz="4000"/>
          </a:p>
        </p:txBody>
      </p:sp>
      <p:sp>
        <p:nvSpPr>
          <p:cNvPr id="3" name="Inhaltsplatzhalter 2">
            <a:extLst>
              <a:ext uri="{FF2B5EF4-FFF2-40B4-BE49-F238E27FC236}">
                <a16:creationId xmlns:a16="http://schemas.microsoft.com/office/drawing/2014/main" id="{D3F3A4A9-B075-486B-A744-218068354598}"/>
              </a:ext>
            </a:extLst>
          </p:cNvPr>
          <p:cNvSpPr>
            <a:spLocks noGrp="1"/>
          </p:cNvSpPr>
          <p:nvPr>
            <p:ph idx="1"/>
          </p:nvPr>
        </p:nvSpPr>
        <p:spPr>
          <a:xfrm>
            <a:off x="7531610" y="2434201"/>
            <a:ext cx="3822189" cy="3742762"/>
          </a:xfrm>
        </p:spPr>
        <p:txBody>
          <a:bodyPr>
            <a:normAutofit/>
          </a:bodyPr>
          <a:lstStyle/>
          <a:p>
            <a:r>
              <a:rPr lang="de-DE" sz="3200" dirty="0"/>
              <a:t>Wirtszelle stirbt ab</a:t>
            </a:r>
          </a:p>
          <a:p>
            <a:r>
              <a:rPr lang="de-DE" sz="3200" dirty="0"/>
              <a:t>Viren werden freigesetzt</a:t>
            </a:r>
          </a:p>
          <a:p>
            <a:endParaRPr lang="de-DE" sz="2000" dirty="0"/>
          </a:p>
        </p:txBody>
      </p:sp>
    </p:spTree>
    <p:extLst>
      <p:ext uri="{BB962C8B-B14F-4D97-AF65-F5344CB8AC3E}">
        <p14:creationId xmlns:p14="http://schemas.microsoft.com/office/powerpoint/2010/main" val="38360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Bakterien in einer Kapsel">
            <a:extLst>
              <a:ext uri="{FF2B5EF4-FFF2-40B4-BE49-F238E27FC236}">
                <a16:creationId xmlns:a16="http://schemas.microsoft.com/office/drawing/2014/main" id="{33153A5C-92FF-47FF-902B-132B440B9413}"/>
              </a:ext>
            </a:extLst>
          </p:cNvPr>
          <p:cNvPicPr>
            <a:picLocks noChangeAspect="1"/>
          </p:cNvPicPr>
          <p:nvPr/>
        </p:nvPicPr>
        <p:blipFill rotWithShape="1">
          <a:blip r:embed="rId2"/>
          <a:srcRect t="8067" b="11576"/>
          <a:stretch/>
        </p:blipFill>
        <p:spPr>
          <a:xfrm>
            <a:off x="-3047" y="10"/>
            <a:ext cx="12191999" cy="6857990"/>
          </a:xfrm>
          <a:prstGeom prst="rect">
            <a:avLst/>
          </a:prstGeom>
        </p:spPr>
      </p:pic>
      <p:sp>
        <p:nvSpPr>
          <p:cNvPr id="15"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743567-5A0A-42E1-AF59-A9714FC660F0}"/>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DE" sz="5200">
                <a:solidFill>
                  <a:srgbClr val="FFFFFF"/>
                </a:solidFill>
              </a:rPr>
              <a:t>Reaktion unseres Immunsystems auf Viren</a:t>
            </a:r>
          </a:p>
        </p:txBody>
      </p:sp>
      <p:sp>
        <p:nvSpPr>
          <p:cNvPr id="3" name="Untertitel 2">
            <a:extLst>
              <a:ext uri="{FF2B5EF4-FFF2-40B4-BE49-F238E27FC236}">
                <a16:creationId xmlns:a16="http://schemas.microsoft.com/office/drawing/2014/main" id="{10A6720D-1D09-4889-A833-5C9D470E48DE}"/>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de-DE">
              <a:solidFill>
                <a:srgbClr val="FFFFFF"/>
              </a:solidFill>
            </a:endParaRPr>
          </a:p>
        </p:txBody>
      </p:sp>
    </p:spTree>
    <p:extLst>
      <p:ext uri="{BB962C8B-B14F-4D97-AF65-F5344CB8AC3E}">
        <p14:creationId xmlns:p14="http://schemas.microsoft.com/office/powerpoint/2010/main" val="12397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Breitbild</PresentationFormat>
  <Paragraphs>97</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Wie verläuft eine Virusinfektion und wie reagiert unser Immunsystem darauf? </vt:lpstr>
      <vt:lpstr>Aufbau und Vorkommen von Viren</vt:lpstr>
      <vt:lpstr>PowerPoint-Präsentation</vt:lpstr>
      <vt:lpstr>PowerPoint-Präsentation</vt:lpstr>
      <vt:lpstr>Verlauf Virusinfektion </vt:lpstr>
      <vt:lpstr>PowerPoint-Präsentation</vt:lpstr>
      <vt:lpstr>PowerPoint-Präsentation</vt:lpstr>
      <vt:lpstr>PowerPoint-Präsentation</vt:lpstr>
      <vt:lpstr>Reaktion unseres Immunsystems auf Viren</vt:lpstr>
      <vt:lpstr>PowerPoint-Präsentation</vt:lpstr>
      <vt:lpstr>mRNA Impfstoff</vt:lpstr>
      <vt:lpstr>PowerPoint-Präsentation</vt:lpstr>
      <vt:lpstr>PowerPoint-Präsentation</vt:lpstr>
      <vt:lpstr>Herstellung von mRNA Impfstoffen</vt:lpstr>
      <vt:lpstr>PowerPoint-Präsentation</vt:lpstr>
      <vt:lpstr>Funktion des mRNA Impfstoffes </vt:lpstr>
      <vt:lpstr>PowerPoint-Präsentation</vt:lpstr>
      <vt:lpstr>Wie wirkt der Impfstoff in unserem Körper?</vt:lpstr>
      <vt:lpstr>PowerPoint-Präsentation</vt:lpstr>
      <vt:lpstr>PowerPoint-Präsentation</vt:lpstr>
      <vt:lpstr>Nebenwirkungen</vt:lpstr>
      <vt:lpstr>Beschwerden wenn vorhanden 7 Tage nach Impfung</vt:lpstr>
      <vt:lpstr>Das war Unsere Präsentation! Vielen Dank für eure Aufmerksamkeit!</vt:lpstr>
      <vt:lpstr>BEGRIFF ERKLÄRUNGEN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mRNA Impfstoff</dc:title>
  <dc:creator>Bettina Weidmann</dc:creator>
  <cp:lastModifiedBy>Bettina Weidmann</cp:lastModifiedBy>
  <cp:revision>7</cp:revision>
  <dcterms:created xsi:type="dcterms:W3CDTF">2021-12-29T14:05:01Z</dcterms:created>
  <dcterms:modified xsi:type="dcterms:W3CDTF">2022-01-16T13:22:22Z</dcterms:modified>
</cp:coreProperties>
</file>